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57" r:id="rId10"/>
  </p:sldMasterIdLst>
  <p:notesMasterIdLst>
    <p:notesMasterId r:id="rId29"/>
  </p:notesMasterIdLst>
  <p:sldIdLst>
    <p:sldId id="256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3" r:id="rId19"/>
    <p:sldId id="257" r:id="rId20"/>
    <p:sldId id="270" r:id="rId21"/>
    <p:sldId id="258" r:id="rId22"/>
    <p:sldId id="259" r:id="rId23"/>
    <p:sldId id="260" r:id="rId24"/>
    <p:sldId id="261" r:id="rId25"/>
    <p:sldId id="271" r:id="rId26"/>
    <p:sldId id="262" r:id="rId27"/>
    <p:sldId id="26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F1F0D3B-8C0E-4AB3-B567-9F2E450DEAB5}" type="datetimeFigureOut">
              <a:rPr lang="en-US"/>
              <a:pPr>
                <a:defRPr/>
              </a:pPr>
              <a:t>10/5/2009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420A2EB-74EC-4D6E-876E-BFF7118EB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58FCE8-8516-4169-B944-AAC012DBD7E7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E5D0CC-2A31-4FB4-98D3-4235399D091B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ACC79B-10C4-4D5E-82F4-4E59FC4B4A66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31FF74-F5F9-4D7C-AF44-89D7FB16679B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0301F0-A868-4673-9EA2-EA37E1BB07F2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0301F0-A868-4673-9EA2-EA37E1BB07F2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949404-443B-4568-A339-0981CE1A7369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D40E7E-6979-4B62-8CD4-410637197FF0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CFB4B3-B626-47BD-8F81-0D294E24AC4A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E5D0CC-2A31-4FB4-98D3-4235399D091B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9C13C-5D08-40CA-BAD4-DCB7DAD75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1DCAE-571D-474E-A82C-7F0B006AF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CE79C13C-5D08-40CA-BAD4-DCB7DAD755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F9D28681-F3EA-4D69-9021-BF722A8E26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9F2ADF10-49FB-4A63-9C7E-958D19B4FA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9D7CA-C837-43B2-B16F-8B21858A72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195A2-2124-4E20-BDD0-493C8B855C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D170E29-204A-4FC3-A00F-7B89B68D69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5464-9B90-4C80-AB0E-2A7A5C5EF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4223AB9-F5CC-4B40-BFD5-D27405A516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B01C3A5-D379-4977-AD1F-EB24827389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01DCAE-571D-474E-A82C-7F0B006AF3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BABC5-AAA2-4416-AB88-B7BE698A7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BABC5-AAA2-4416-AB88-B7BE698A7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16336-D7BD-49C4-908D-020484303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858B8-4B31-429B-BB3C-5222B361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094A1-9DD0-4C99-8F30-32EE2EBF7E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1B4E9-933E-4E2F-9759-B5D303BBF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D7A1C-CCA2-4062-997A-A602D6D05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10211-31D8-4DA4-9D26-5CF885B81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A3779-4ABE-4543-842D-B1C9D8352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7CEB7-735A-4B59-A731-14D684C7A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28681-F3EA-4D69-9021-BF722A8E2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95885-406A-4B2E-8D72-75E2972B2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84CB2-ED95-4414-ABCB-4BDF2AD1B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9A6C0-9F27-43A2-A094-FE34F40F3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36269-FCF4-4BB7-BCD5-7A1CFAC58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40447-2EBE-484F-A3F1-174CABB17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8C0CC-A71A-4E60-B53E-3A957CD4F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25474-EC4B-4652-A18F-4366CBE0E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E922F-17D5-4D15-B938-86E0D67EC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8ADBE-BBB2-4CF1-BA07-8E95A12E8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F754-DD61-4C5C-B99C-C845C24A5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ADF10-49FB-4A63-9C7E-958D19B4F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5D438-BCEC-46E5-8728-2FAEE3068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57C3C-29C8-4CCC-A168-F9DDD5345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85DDD-3DC6-4C52-9058-FB2AD5502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535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535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5D961-C5EA-4119-BE16-D8D1DC399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C7FD1-EA1B-45B6-A9F4-F29C819B4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D4AF1-0B18-4653-B2B0-30E8B2B7F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9C592-340B-49ED-831B-424866C76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E0BE1-B263-4F49-B6F6-8F6E643B0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F663A-561E-4BBC-8F9B-2255A373E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ACF63-99CB-4A27-A754-057C6E5787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9D7CA-C837-43B2-B16F-8B21858A7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6AF7B-B923-45BE-B752-C069C8C70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8F28B-9C87-4BB5-B2BB-C396EC3CB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0008-6F98-4E10-842E-5911B5E5F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61AD0-936E-4EFC-AD9A-08EE707C7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EAB2F-7EC0-4B13-9CE6-431313DD6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D8EC9-F9C4-47FD-BDB2-E4DFE9F75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67268-4CA4-4F53-B744-60EFABD4A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B42B2-8292-491A-9C54-9ACB3E897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94048-BAF8-43F8-9826-9A99EEB16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EC89C-46E0-4699-97B6-A899ECC2A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195A2-2124-4E20-BDD0-493C8B855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A68D5-D631-44B1-B60E-A40ACF7D3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91584-7488-4784-89D7-489416EC7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5400D-074A-453A-9FFB-FD3563035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74795-F502-41C7-87AC-9622B5D75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B5119-F2B2-41A1-9727-62DFC117C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4F994-39C8-4E7B-9C2F-26D2B637F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70027-DB0A-42C0-9625-7E9FB5B6D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69F5C-BCF5-47B0-8692-C71EA9B33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D9FAD-0058-493D-8DED-D8821AA1B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812B-393E-47F9-B5E3-DB3BCC4B5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70E29-204A-4FC3-A00F-7B89B68D6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018A4-62A8-429B-B473-B1FEA89F3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FC10-4CDC-4016-8FB9-84B00B0E3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C971-AD70-4EEC-92B3-49E7298B5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FD244-3CD7-4C9C-9474-3BCAFDAA1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D8014-7286-4869-BB65-550ABFD0E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6693-43F7-44CA-BCA4-A196B49B1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535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535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034F-4734-4597-B37D-C991538DB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B7362-1DA0-4756-AB4F-0F3C0C435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3A783-F52F-41F8-A3BB-36FFA8E27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1FBA1-DDE9-44CC-A3EE-D0BA1DAE2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F5464-9B90-4C80-AB0E-2A7A5C5EF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C91FF-97BA-418D-9766-867330D87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262A0-CDC0-4EBE-88C9-C7215291F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D7212-177E-4D33-822A-656565CD6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3B1D4-ECE7-4703-A35E-BA3A4523F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EE9DE-857A-4901-8E04-3603BF33B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1B7E4-8013-4E62-8D22-8E6DDCCE0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CFD1E-2F5C-462E-A4B7-EA518FFFA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CEC46-F83C-4351-8DFE-90808EEE3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47C0-E0F0-4006-A9F0-099469EB6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AAD70-CDEF-41A0-B1F9-8DDD4E075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23AB9-F5CC-4B40-BFD5-D27405A51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B0822-736D-41D6-80BD-74E86BB4F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62B78-73FF-4B0E-B156-C82B0BFF9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8E231-136E-4880-B5E9-ECF1B7DD9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9A451-9E70-47E1-A58D-65B3D7662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B44B8-68B9-484B-9798-AF940075D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D003F-C427-4EB7-8063-C51C8517A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A3965-D218-408B-B5C7-5A352AD28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D1EC6-8B1D-4BDB-9F2F-34E7F11C8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93814-D4F3-4F24-919B-333C70C7D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5CABD-28AC-4D8F-96CC-6F1D14EA7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C3A5-D379-4977-AD1F-EB2482738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824DC-9BC7-4928-BC0A-A3BB820EC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163F3-2C5D-4903-BBCF-2F99E4D35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178AB-76FA-4E25-860D-0F2F84DB1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9D95-8B25-496C-8772-21B22ABD3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09F12-EDA9-4998-A9BD-2A16F4350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E249E-CFB6-437E-8E00-8C709848C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A234E-796E-4EFB-8498-00E49DF65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0586-A960-4BBD-B466-44D6B4220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5F12C-B69C-4EF5-B0D7-7C6E89E88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535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535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CFC72-F901-48AE-BDDC-7488679DA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5D4FA29-90B6-4755-BC26-C1672438D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5D4FA29-90B6-4755-BC26-C1672438D9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33068C8-0127-419D-8DB4-D86450D51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795DBEE-8284-47C7-A307-EF8144D84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6D08EA8-BAD5-4B41-9397-515FAAA09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D2DFF44-7246-4640-8AE9-C4B76ECA8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26BF02C-3277-4CC6-BD34-C9F4AF457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16D0B53-61F1-4128-861D-D33D4C87D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52DEF73-38EE-4B02-87BA-11FD3024A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F315B38-8004-43DC-A0B8-DCB0DF3B8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2.3: Linear Equations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October 5, 2009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Understand basic terminology related to equations</a:t>
            </a:r>
          </a:p>
          <a:p>
            <a:pPr eaLnBrk="1" hangingPunct="1"/>
            <a:r>
              <a:rPr lang="en-US" sz="2800" smtClean="0"/>
              <a:t>Recognize a linear equation</a:t>
            </a:r>
          </a:p>
          <a:p>
            <a:pPr eaLnBrk="1" hangingPunct="1"/>
            <a:r>
              <a:rPr lang="en-US" sz="2800" smtClean="0"/>
              <a:t>Solve linear equations symbolically</a:t>
            </a:r>
          </a:p>
          <a:p>
            <a:pPr eaLnBrk="1" hangingPunct="1"/>
            <a:r>
              <a:rPr lang="en-US" sz="2800" smtClean="0"/>
              <a:t>Solve linear equations graphically and numerically</a:t>
            </a:r>
          </a:p>
          <a:p>
            <a:pPr eaLnBrk="1" hangingPunct="1"/>
            <a:r>
              <a:rPr lang="en-US" sz="2800" smtClean="0"/>
              <a:t>Understand the intermediate value property</a:t>
            </a:r>
          </a:p>
          <a:p>
            <a:pPr eaLnBrk="1" hangingPunct="1"/>
            <a:r>
              <a:rPr lang="en-US" sz="2800" smtClean="0"/>
              <a:t>Solve problems involving percentages</a:t>
            </a:r>
          </a:p>
          <a:p>
            <a:pPr eaLnBrk="1" hangingPunct="1"/>
            <a:r>
              <a:rPr lang="en-US" sz="2800" smtClean="0"/>
              <a:t>Apply problem-solving strategies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Equation: a statement that two mathematical expressions are equal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Solve: find all values that would make the equation true (these are solutions, they satisfy the equation)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Equivalent equations: equations with the same solution </a:t>
            </a:r>
            <a:r>
              <a:rPr lang="en-US" sz="2800" dirty="0" smtClean="0"/>
              <a:t>set</a:t>
            </a:r>
            <a:endParaRPr lang="en-US" sz="2800" dirty="0" smtClean="0"/>
          </a:p>
        </p:txBody>
      </p:sp>
      <p:sp>
        <p:nvSpPr>
          <p:cNvPr id="4" name="SMARTPenAnnotation159"/>
          <p:cNvSpPr/>
          <p:nvPr/>
        </p:nvSpPr>
        <p:spPr>
          <a:xfrm>
            <a:off x="6663690" y="3231832"/>
            <a:ext cx="265748" cy="308611"/>
          </a:xfrm>
          <a:custGeom>
            <a:avLst/>
            <a:gdLst/>
            <a:ahLst/>
            <a:cxnLst/>
            <a:rect l="0" t="0" r="0" b="0"/>
            <a:pathLst>
              <a:path w="265748" h="308611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0" y="14622"/>
                </a:lnTo>
                <a:lnTo>
                  <a:pt x="14228" y="22959"/>
                </a:lnTo>
                <a:lnTo>
                  <a:pt x="15848" y="28619"/>
                </a:lnTo>
                <a:lnTo>
                  <a:pt x="17233" y="30509"/>
                </a:lnTo>
                <a:lnTo>
                  <a:pt x="19109" y="31770"/>
                </a:lnTo>
                <a:lnTo>
                  <a:pt x="21312" y="32610"/>
                </a:lnTo>
                <a:lnTo>
                  <a:pt x="28962" y="38343"/>
                </a:lnTo>
                <a:lnTo>
                  <a:pt x="37262" y="46074"/>
                </a:lnTo>
                <a:lnTo>
                  <a:pt x="41034" y="50719"/>
                </a:lnTo>
                <a:lnTo>
                  <a:pt x="45453" y="56673"/>
                </a:lnTo>
                <a:lnTo>
                  <a:pt x="50304" y="63499"/>
                </a:lnTo>
                <a:lnTo>
                  <a:pt x="54491" y="69955"/>
                </a:lnTo>
                <a:lnTo>
                  <a:pt x="58235" y="76164"/>
                </a:lnTo>
                <a:lnTo>
                  <a:pt x="61683" y="82209"/>
                </a:lnTo>
                <a:lnTo>
                  <a:pt x="65887" y="88144"/>
                </a:lnTo>
                <a:lnTo>
                  <a:pt x="70595" y="94005"/>
                </a:lnTo>
                <a:lnTo>
                  <a:pt x="75638" y="99817"/>
                </a:lnTo>
                <a:lnTo>
                  <a:pt x="79952" y="105598"/>
                </a:lnTo>
                <a:lnTo>
                  <a:pt x="83782" y="111356"/>
                </a:lnTo>
                <a:lnTo>
                  <a:pt x="87287" y="117100"/>
                </a:lnTo>
                <a:lnTo>
                  <a:pt x="90576" y="122834"/>
                </a:lnTo>
                <a:lnTo>
                  <a:pt x="96770" y="134285"/>
                </a:lnTo>
                <a:lnTo>
                  <a:pt x="101662" y="141911"/>
                </a:lnTo>
                <a:lnTo>
                  <a:pt x="107779" y="150805"/>
                </a:lnTo>
                <a:lnTo>
                  <a:pt x="114715" y="160544"/>
                </a:lnTo>
                <a:lnTo>
                  <a:pt x="126007" y="168942"/>
                </a:lnTo>
                <a:lnTo>
                  <a:pt x="140201" y="176446"/>
                </a:lnTo>
                <a:lnTo>
                  <a:pt x="156333" y="183353"/>
                </a:lnTo>
                <a:lnTo>
                  <a:pt x="168039" y="189863"/>
                </a:lnTo>
                <a:lnTo>
                  <a:pt x="176796" y="196108"/>
                </a:lnTo>
                <a:lnTo>
                  <a:pt x="189066" y="207174"/>
                </a:lnTo>
                <a:lnTo>
                  <a:pt x="197695" y="215268"/>
                </a:lnTo>
                <a:lnTo>
                  <a:pt x="204704" y="224579"/>
                </a:lnTo>
                <a:lnTo>
                  <a:pt x="207906" y="229729"/>
                </a:lnTo>
                <a:lnTo>
                  <a:pt x="210995" y="235068"/>
                </a:lnTo>
                <a:lnTo>
                  <a:pt x="216965" y="246080"/>
                </a:lnTo>
                <a:lnTo>
                  <a:pt x="220254" y="254784"/>
                </a:lnTo>
                <a:lnTo>
                  <a:pt x="221130" y="258439"/>
                </a:lnTo>
                <a:lnTo>
                  <a:pt x="226477" y="265637"/>
                </a:lnTo>
                <a:lnTo>
                  <a:pt x="234805" y="275199"/>
                </a:lnTo>
                <a:lnTo>
                  <a:pt x="265747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0"/>
          <p:cNvSpPr/>
          <p:nvPr/>
        </p:nvSpPr>
        <p:spPr>
          <a:xfrm>
            <a:off x="6655117" y="3240405"/>
            <a:ext cx="248603" cy="257175"/>
          </a:xfrm>
          <a:custGeom>
            <a:avLst/>
            <a:gdLst/>
            <a:ahLst/>
            <a:cxnLst/>
            <a:rect l="0" t="0" r="0" b="0"/>
            <a:pathLst>
              <a:path w="248603" h="257175">
                <a:moveTo>
                  <a:pt x="248602" y="0"/>
                </a:moveTo>
                <a:lnTo>
                  <a:pt x="234950" y="9101"/>
                </a:lnTo>
                <a:lnTo>
                  <a:pt x="229024" y="12735"/>
                </a:lnTo>
                <a:lnTo>
                  <a:pt x="223167" y="16110"/>
                </a:lnTo>
                <a:lnTo>
                  <a:pt x="217358" y="19312"/>
                </a:lnTo>
                <a:lnTo>
                  <a:pt x="209676" y="25257"/>
                </a:lnTo>
                <a:lnTo>
                  <a:pt x="200744" y="33030"/>
                </a:lnTo>
                <a:lnTo>
                  <a:pt x="182564" y="49922"/>
                </a:lnTo>
                <a:lnTo>
                  <a:pt x="161620" y="70142"/>
                </a:lnTo>
                <a:lnTo>
                  <a:pt x="149301" y="82292"/>
                </a:lnTo>
                <a:lnTo>
                  <a:pt x="139539" y="92961"/>
                </a:lnTo>
                <a:lnTo>
                  <a:pt x="113452" y="122596"/>
                </a:lnTo>
                <a:lnTo>
                  <a:pt x="101353" y="135070"/>
                </a:lnTo>
                <a:lnTo>
                  <a:pt x="90428" y="145292"/>
                </a:lnTo>
                <a:lnTo>
                  <a:pt x="80288" y="154011"/>
                </a:lnTo>
                <a:lnTo>
                  <a:pt x="77337" y="161729"/>
                </a:lnTo>
                <a:lnTo>
                  <a:pt x="79181" y="168779"/>
                </a:lnTo>
                <a:lnTo>
                  <a:pt x="84220" y="175384"/>
                </a:lnTo>
                <a:lnTo>
                  <a:pt x="85674" y="181693"/>
                </a:lnTo>
                <a:lnTo>
                  <a:pt x="84739" y="187803"/>
                </a:lnTo>
                <a:lnTo>
                  <a:pt x="82210" y="193782"/>
                </a:lnTo>
                <a:lnTo>
                  <a:pt x="78619" y="198721"/>
                </a:lnTo>
                <a:lnTo>
                  <a:pt x="74321" y="202965"/>
                </a:lnTo>
                <a:lnTo>
                  <a:pt x="69550" y="206748"/>
                </a:lnTo>
                <a:lnTo>
                  <a:pt x="64464" y="211174"/>
                </a:lnTo>
                <a:lnTo>
                  <a:pt x="59168" y="216030"/>
                </a:lnTo>
                <a:lnTo>
                  <a:pt x="53733" y="221173"/>
                </a:lnTo>
                <a:lnTo>
                  <a:pt x="46300" y="226505"/>
                </a:lnTo>
                <a:lnTo>
                  <a:pt x="37534" y="231966"/>
                </a:lnTo>
                <a:lnTo>
                  <a:pt x="27880" y="237512"/>
                </a:lnTo>
                <a:lnTo>
                  <a:pt x="20492" y="241208"/>
                </a:lnTo>
                <a:lnTo>
                  <a:pt x="14613" y="243673"/>
                </a:lnTo>
                <a:lnTo>
                  <a:pt x="9742" y="245316"/>
                </a:lnTo>
                <a:lnTo>
                  <a:pt x="6494" y="247364"/>
                </a:lnTo>
                <a:lnTo>
                  <a:pt x="4330" y="249681"/>
                </a:lnTo>
                <a:lnTo>
                  <a:pt x="0" y="2571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1"/>
          <p:cNvSpPr/>
          <p:nvPr/>
        </p:nvSpPr>
        <p:spPr>
          <a:xfrm>
            <a:off x="6980872" y="3334736"/>
            <a:ext cx="368619" cy="17112"/>
          </a:xfrm>
          <a:custGeom>
            <a:avLst/>
            <a:gdLst/>
            <a:ahLst/>
            <a:cxnLst/>
            <a:rect l="0" t="0" r="0" b="0"/>
            <a:pathLst>
              <a:path w="368619" h="17112">
                <a:moveTo>
                  <a:pt x="0" y="17111"/>
                </a:moveTo>
                <a:lnTo>
                  <a:pt x="22754" y="17111"/>
                </a:lnTo>
                <a:lnTo>
                  <a:pt x="32314" y="16159"/>
                </a:lnTo>
                <a:lnTo>
                  <a:pt x="41545" y="14571"/>
                </a:lnTo>
                <a:lnTo>
                  <a:pt x="50557" y="12560"/>
                </a:lnTo>
                <a:lnTo>
                  <a:pt x="61327" y="11220"/>
                </a:lnTo>
                <a:lnTo>
                  <a:pt x="73270" y="10326"/>
                </a:lnTo>
                <a:lnTo>
                  <a:pt x="85994" y="9730"/>
                </a:lnTo>
                <a:lnTo>
                  <a:pt x="100192" y="8380"/>
                </a:lnTo>
                <a:lnTo>
                  <a:pt x="115373" y="6528"/>
                </a:lnTo>
                <a:lnTo>
                  <a:pt x="131208" y="4341"/>
                </a:lnTo>
                <a:lnTo>
                  <a:pt x="146527" y="2883"/>
                </a:lnTo>
                <a:lnTo>
                  <a:pt x="161502" y="1910"/>
                </a:lnTo>
                <a:lnTo>
                  <a:pt x="176248" y="1262"/>
                </a:lnTo>
                <a:lnTo>
                  <a:pt x="207872" y="542"/>
                </a:lnTo>
                <a:lnTo>
                  <a:pt x="325268" y="0"/>
                </a:lnTo>
                <a:lnTo>
                  <a:pt x="333050" y="941"/>
                </a:lnTo>
                <a:lnTo>
                  <a:pt x="340143" y="2521"/>
                </a:lnTo>
                <a:lnTo>
                  <a:pt x="346778" y="4527"/>
                </a:lnTo>
                <a:lnTo>
                  <a:pt x="352153" y="5864"/>
                </a:lnTo>
                <a:lnTo>
                  <a:pt x="356689" y="6756"/>
                </a:lnTo>
                <a:lnTo>
                  <a:pt x="368618" y="85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2"/>
          <p:cNvSpPr/>
          <p:nvPr/>
        </p:nvSpPr>
        <p:spPr>
          <a:xfrm>
            <a:off x="7136369" y="3206114"/>
            <a:ext cx="93107" cy="325757"/>
          </a:xfrm>
          <a:custGeom>
            <a:avLst/>
            <a:gdLst/>
            <a:ahLst/>
            <a:cxnLst/>
            <a:rect l="0" t="0" r="0" b="0"/>
            <a:pathLst>
              <a:path w="93107" h="325757">
                <a:moveTo>
                  <a:pt x="7381" y="0"/>
                </a:moveTo>
                <a:lnTo>
                  <a:pt x="2830" y="4552"/>
                </a:lnTo>
                <a:lnTo>
                  <a:pt x="1489" y="6845"/>
                </a:lnTo>
                <a:lnTo>
                  <a:pt x="0" y="11932"/>
                </a:lnTo>
                <a:lnTo>
                  <a:pt x="555" y="16528"/>
                </a:lnTo>
                <a:lnTo>
                  <a:pt x="1878" y="22449"/>
                </a:lnTo>
                <a:lnTo>
                  <a:pt x="3713" y="29254"/>
                </a:lnTo>
                <a:lnTo>
                  <a:pt x="4935" y="39505"/>
                </a:lnTo>
                <a:lnTo>
                  <a:pt x="5750" y="52054"/>
                </a:lnTo>
                <a:lnTo>
                  <a:pt x="6293" y="66135"/>
                </a:lnTo>
                <a:lnTo>
                  <a:pt x="7608" y="77428"/>
                </a:lnTo>
                <a:lnTo>
                  <a:pt x="9437" y="86862"/>
                </a:lnTo>
                <a:lnTo>
                  <a:pt x="11609" y="95055"/>
                </a:lnTo>
                <a:lnTo>
                  <a:pt x="13057" y="103375"/>
                </a:lnTo>
                <a:lnTo>
                  <a:pt x="14022" y="111780"/>
                </a:lnTo>
                <a:lnTo>
                  <a:pt x="14666" y="120240"/>
                </a:lnTo>
                <a:lnTo>
                  <a:pt x="17000" y="133500"/>
                </a:lnTo>
                <a:lnTo>
                  <a:pt x="20461" y="149960"/>
                </a:lnTo>
                <a:lnTo>
                  <a:pt x="24673" y="168554"/>
                </a:lnTo>
                <a:lnTo>
                  <a:pt x="32245" y="182854"/>
                </a:lnTo>
                <a:lnTo>
                  <a:pt x="42054" y="194293"/>
                </a:lnTo>
                <a:lnTo>
                  <a:pt x="53356" y="203824"/>
                </a:lnTo>
                <a:lnTo>
                  <a:pt x="60891" y="212083"/>
                </a:lnTo>
                <a:lnTo>
                  <a:pt x="65914" y="219494"/>
                </a:lnTo>
                <a:lnTo>
                  <a:pt x="78527" y="245076"/>
                </a:lnTo>
                <a:lnTo>
                  <a:pt x="80529" y="251014"/>
                </a:lnTo>
                <a:lnTo>
                  <a:pt x="81864" y="256878"/>
                </a:lnTo>
                <a:lnTo>
                  <a:pt x="82753" y="262692"/>
                </a:lnTo>
                <a:lnTo>
                  <a:pt x="83346" y="268473"/>
                </a:lnTo>
                <a:lnTo>
                  <a:pt x="83742" y="274232"/>
                </a:lnTo>
                <a:lnTo>
                  <a:pt x="84006" y="279977"/>
                </a:lnTo>
                <a:lnTo>
                  <a:pt x="85134" y="286664"/>
                </a:lnTo>
                <a:lnTo>
                  <a:pt x="86839" y="293979"/>
                </a:lnTo>
                <a:lnTo>
                  <a:pt x="88928" y="301714"/>
                </a:lnTo>
                <a:lnTo>
                  <a:pt x="90320" y="307823"/>
                </a:lnTo>
                <a:lnTo>
                  <a:pt x="91868" y="317151"/>
                </a:lnTo>
                <a:lnTo>
                  <a:pt x="93106" y="325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3"/>
          <p:cNvSpPr/>
          <p:nvPr/>
        </p:nvSpPr>
        <p:spPr>
          <a:xfrm>
            <a:off x="7512367" y="3103245"/>
            <a:ext cx="90345" cy="462916"/>
          </a:xfrm>
          <a:custGeom>
            <a:avLst/>
            <a:gdLst/>
            <a:ahLst/>
            <a:cxnLst/>
            <a:rect l="0" t="0" r="0" b="0"/>
            <a:pathLst>
              <a:path w="90345" h="462916">
                <a:moveTo>
                  <a:pt x="0" y="0"/>
                </a:moveTo>
                <a:lnTo>
                  <a:pt x="4551" y="4550"/>
                </a:lnTo>
                <a:lnTo>
                  <a:pt x="5891" y="7796"/>
                </a:lnTo>
                <a:lnTo>
                  <a:pt x="7381" y="16482"/>
                </a:lnTo>
                <a:lnTo>
                  <a:pt x="5503" y="29233"/>
                </a:lnTo>
                <a:lnTo>
                  <a:pt x="3669" y="36633"/>
                </a:lnTo>
                <a:lnTo>
                  <a:pt x="1630" y="49936"/>
                </a:lnTo>
                <a:lnTo>
                  <a:pt x="725" y="62198"/>
                </a:lnTo>
                <a:lnTo>
                  <a:pt x="322" y="73999"/>
                </a:lnTo>
                <a:lnTo>
                  <a:pt x="42" y="117236"/>
                </a:lnTo>
                <a:lnTo>
                  <a:pt x="9" y="156084"/>
                </a:lnTo>
                <a:lnTo>
                  <a:pt x="958" y="164064"/>
                </a:lnTo>
                <a:lnTo>
                  <a:pt x="2544" y="172240"/>
                </a:lnTo>
                <a:lnTo>
                  <a:pt x="4554" y="180549"/>
                </a:lnTo>
                <a:lnTo>
                  <a:pt x="11932" y="214997"/>
                </a:lnTo>
                <a:lnTo>
                  <a:pt x="13670" y="226199"/>
                </a:lnTo>
                <a:lnTo>
                  <a:pt x="14828" y="236524"/>
                </a:lnTo>
                <a:lnTo>
                  <a:pt x="15600" y="246265"/>
                </a:lnTo>
                <a:lnTo>
                  <a:pt x="20877" y="260379"/>
                </a:lnTo>
                <a:lnTo>
                  <a:pt x="29159" y="277408"/>
                </a:lnTo>
                <a:lnTo>
                  <a:pt x="58464" y="332186"/>
                </a:lnTo>
                <a:lnTo>
                  <a:pt x="61837" y="340519"/>
                </a:lnTo>
                <a:lnTo>
                  <a:pt x="64085" y="347980"/>
                </a:lnTo>
                <a:lnTo>
                  <a:pt x="65583" y="354859"/>
                </a:lnTo>
                <a:lnTo>
                  <a:pt x="67535" y="362303"/>
                </a:lnTo>
                <a:lnTo>
                  <a:pt x="69788" y="370122"/>
                </a:lnTo>
                <a:lnTo>
                  <a:pt x="72243" y="378194"/>
                </a:lnTo>
                <a:lnTo>
                  <a:pt x="74832" y="390241"/>
                </a:lnTo>
                <a:lnTo>
                  <a:pt x="77510" y="404941"/>
                </a:lnTo>
                <a:lnTo>
                  <a:pt x="82074" y="433338"/>
                </a:lnTo>
                <a:lnTo>
                  <a:pt x="83291" y="442245"/>
                </a:lnTo>
                <a:lnTo>
                  <a:pt x="84102" y="449135"/>
                </a:lnTo>
                <a:lnTo>
                  <a:pt x="85596" y="453728"/>
                </a:lnTo>
                <a:lnTo>
                  <a:pt x="87544" y="456790"/>
                </a:lnTo>
                <a:lnTo>
                  <a:pt x="89795" y="458832"/>
                </a:lnTo>
                <a:lnTo>
                  <a:pt x="90344" y="460193"/>
                </a:lnTo>
                <a:lnTo>
                  <a:pt x="89757" y="461100"/>
                </a:lnTo>
                <a:lnTo>
                  <a:pt x="85725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4"/>
          <p:cNvSpPr/>
          <p:nvPr/>
        </p:nvSpPr>
        <p:spPr>
          <a:xfrm>
            <a:off x="7700962" y="3275058"/>
            <a:ext cx="274321" cy="42500"/>
          </a:xfrm>
          <a:custGeom>
            <a:avLst/>
            <a:gdLst/>
            <a:ahLst/>
            <a:cxnLst/>
            <a:rect l="0" t="0" r="0" b="0"/>
            <a:pathLst>
              <a:path w="274321" h="42500">
                <a:moveTo>
                  <a:pt x="0" y="42499"/>
                </a:moveTo>
                <a:lnTo>
                  <a:pt x="11932" y="42499"/>
                </a:lnTo>
                <a:lnTo>
                  <a:pt x="15574" y="41546"/>
                </a:lnTo>
                <a:lnTo>
                  <a:pt x="19908" y="39959"/>
                </a:lnTo>
                <a:lnTo>
                  <a:pt x="24702" y="37948"/>
                </a:lnTo>
                <a:lnTo>
                  <a:pt x="29803" y="36608"/>
                </a:lnTo>
                <a:lnTo>
                  <a:pt x="35109" y="35714"/>
                </a:lnTo>
                <a:lnTo>
                  <a:pt x="40551" y="35118"/>
                </a:lnTo>
                <a:lnTo>
                  <a:pt x="48941" y="33769"/>
                </a:lnTo>
                <a:lnTo>
                  <a:pt x="70965" y="29729"/>
                </a:lnTo>
                <a:lnTo>
                  <a:pt x="81600" y="27318"/>
                </a:lnTo>
                <a:lnTo>
                  <a:pt x="91547" y="24758"/>
                </a:lnTo>
                <a:lnTo>
                  <a:pt x="101036" y="22100"/>
                </a:lnTo>
                <a:lnTo>
                  <a:pt x="111172" y="20327"/>
                </a:lnTo>
                <a:lnTo>
                  <a:pt x="121740" y="19145"/>
                </a:lnTo>
                <a:lnTo>
                  <a:pt x="132596" y="18357"/>
                </a:lnTo>
                <a:lnTo>
                  <a:pt x="141737" y="16880"/>
                </a:lnTo>
                <a:lnTo>
                  <a:pt x="149737" y="14942"/>
                </a:lnTo>
                <a:lnTo>
                  <a:pt x="156974" y="12697"/>
                </a:lnTo>
                <a:lnTo>
                  <a:pt x="164657" y="11201"/>
                </a:lnTo>
                <a:lnTo>
                  <a:pt x="172637" y="10204"/>
                </a:lnTo>
                <a:lnTo>
                  <a:pt x="180814" y="9539"/>
                </a:lnTo>
                <a:lnTo>
                  <a:pt x="188170" y="9096"/>
                </a:lnTo>
                <a:lnTo>
                  <a:pt x="201423" y="8603"/>
                </a:lnTo>
                <a:lnTo>
                  <a:pt x="208577" y="7519"/>
                </a:lnTo>
                <a:lnTo>
                  <a:pt x="216205" y="5844"/>
                </a:lnTo>
                <a:lnTo>
                  <a:pt x="224146" y="3775"/>
                </a:lnTo>
                <a:lnTo>
                  <a:pt x="230393" y="2395"/>
                </a:lnTo>
                <a:lnTo>
                  <a:pt x="235510" y="1476"/>
                </a:lnTo>
                <a:lnTo>
                  <a:pt x="243736" y="454"/>
                </a:lnTo>
                <a:lnTo>
                  <a:pt x="250567" y="0"/>
                </a:lnTo>
                <a:lnTo>
                  <a:pt x="255627" y="831"/>
                </a:lnTo>
                <a:lnTo>
                  <a:pt x="261858" y="2338"/>
                </a:lnTo>
                <a:lnTo>
                  <a:pt x="268870" y="4295"/>
                </a:lnTo>
                <a:lnTo>
                  <a:pt x="272591" y="5600"/>
                </a:lnTo>
                <a:lnTo>
                  <a:pt x="274120" y="6469"/>
                </a:lnTo>
                <a:lnTo>
                  <a:pt x="274320" y="82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5"/>
          <p:cNvSpPr/>
          <p:nvPr/>
        </p:nvSpPr>
        <p:spPr>
          <a:xfrm>
            <a:off x="7726680" y="3368992"/>
            <a:ext cx="342901" cy="25605"/>
          </a:xfrm>
          <a:custGeom>
            <a:avLst/>
            <a:gdLst/>
            <a:ahLst/>
            <a:cxnLst/>
            <a:rect l="0" t="0" r="0" b="0"/>
            <a:pathLst>
              <a:path w="342901" h="25605">
                <a:moveTo>
                  <a:pt x="0" y="8573"/>
                </a:moveTo>
                <a:lnTo>
                  <a:pt x="0" y="13124"/>
                </a:lnTo>
                <a:lnTo>
                  <a:pt x="952" y="14464"/>
                </a:lnTo>
                <a:lnTo>
                  <a:pt x="2540" y="15358"/>
                </a:lnTo>
                <a:lnTo>
                  <a:pt x="4551" y="15954"/>
                </a:lnTo>
                <a:lnTo>
                  <a:pt x="6844" y="17304"/>
                </a:lnTo>
                <a:lnTo>
                  <a:pt x="9325" y="19156"/>
                </a:lnTo>
                <a:lnTo>
                  <a:pt x="11931" y="21343"/>
                </a:lnTo>
                <a:lnTo>
                  <a:pt x="14621" y="22801"/>
                </a:lnTo>
                <a:lnTo>
                  <a:pt x="17368" y="23773"/>
                </a:lnTo>
                <a:lnTo>
                  <a:pt x="20151" y="24421"/>
                </a:lnTo>
                <a:lnTo>
                  <a:pt x="30864" y="25141"/>
                </a:lnTo>
                <a:lnTo>
                  <a:pt x="37721" y="25334"/>
                </a:lnTo>
                <a:lnTo>
                  <a:pt x="70126" y="25604"/>
                </a:lnTo>
                <a:lnTo>
                  <a:pt x="82945" y="24689"/>
                </a:lnTo>
                <a:lnTo>
                  <a:pt x="96254" y="23127"/>
                </a:lnTo>
                <a:lnTo>
                  <a:pt x="109889" y="21133"/>
                </a:lnTo>
                <a:lnTo>
                  <a:pt x="121837" y="19804"/>
                </a:lnTo>
                <a:lnTo>
                  <a:pt x="132659" y="18917"/>
                </a:lnTo>
                <a:lnTo>
                  <a:pt x="142732" y="18327"/>
                </a:lnTo>
                <a:lnTo>
                  <a:pt x="154209" y="16980"/>
                </a:lnTo>
                <a:lnTo>
                  <a:pt x="166623" y="15130"/>
                </a:lnTo>
                <a:lnTo>
                  <a:pt x="179662" y="12944"/>
                </a:lnTo>
                <a:lnTo>
                  <a:pt x="190260" y="11487"/>
                </a:lnTo>
                <a:lnTo>
                  <a:pt x="199230" y="10516"/>
                </a:lnTo>
                <a:lnTo>
                  <a:pt x="207114" y="9868"/>
                </a:lnTo>
                <a:lnTo>
                  <a:pt x="217135" y="9436"/>
                </a:lnTo>
                <a:lnTo>
                  <a:pt x="240966" y="8956"/>
                </a:lnTo>
                <a:lnTo>
                  <a:pt x="251131" y="7876"/>
                </a:lnTo>
                <a:lnTo>
                  <a:pt x="259813" y="6203"/>
                </a:lnTo>
                <a:lnTo>
                  <a:pt x="267506" y="4136"/>
                </a:lnTo>
                <a:lnTo>
                  <a:pt x="278350" y="2757"/>
                </a:lnTo>
                <a:lnTo>
                  <a:pt x="291294" y="183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6"/>
          <p:cNvSpPr/>
          <p:nvPr/>
        </p:nvSpPr>
        <p:spPr>
          <a:xfrm>
            <a:off x="8121015" y="3132695"/>
            <a:ext cx="480061" cy="364736"/>
          </a:xfrm>
          <a:custGeom>
            <a:avLst/>
            <a:gdLst/>
            <a:ahLst/>
            <a:cxnLst/>
            <a:rect l="0" t="0" r="0" b="0"/>
            <a:pathLst>
              <a:path w="480061" h="364736">
                <a:moveTo>
                  <a:pt x="0" y="73419"/>
                </a:moveTo>
                <a:lnTo>
                  <a:pt x="11931" y="49556"/>
                </a:lnTo>
                <a:lnTo>
                  <a:pt x="17368" y="41224"/>
                </a:lnTo>
                <a:lnTo>
                  <a:pt x="20151" y="37668"/>
                </a:lnTo>
                <a:lnTo>
                  <a:pt x="28324" y="31178"/>
                </a:lnTo>
                <a:lnTo>
                  <a:pt x="41095" y="22169"/>
                </a:lnTo>
                <a:lnTo>
                  <a:pt x="48744" y="16351"/>
                </a:lnTo>
                <a:lnTo>
                  <a:pt x="58494" y="10591"/>
                </a:lnTo>
                <a:lnTo>
                  <a:pt x="71717" y="7396"/>
                </a:lnTo>
                <a:lnTo>
                  <a:pt x="86166" y="5976"/>
                </a:lnTo>
                <a:lnTo>
                  <a:pt x="98939" y="5345"/>
                </a:lnTo>
                <a:lnTo>
                  <a:pt x="110965" y="2524"/>
                </a:lnTo>
                <a:lnTo>
                  <a:pt x="116838" y="438"/>
                </a:lnTo>
                <a:lnTo>
                  <a:pt x="122660" y="0"/>
                </a:lnTo>
                <a:lnTo>
                  <a:pt x="134208" y="2054"/>
                </a:lnTo>
                <a:lnTo>
                  <a:pt x="148230" y="3602"/>
                </a:lnTo>
                <a:lnTo>
                  <a:pt x="155971" y="4014"/>
                </a:lnTo>
                <a:lnTo>
                  <a:pt x="174730" y="4473"/>
                </a:lnTo>
                <a:lnTo>
                  <a:pt x="208716" y="4767"/>
                </a:lnTo>
                <a:lnTo>
                  <a:pt x="221668" y="7347"/>
                </a:lnTo>
                <a:lnTo>
                  <a:pt x="232822" y="10717"/>
                </a:lnTo>
                <a:lnTo>
                  <a:pt x="240953" y="12214"/>
                </a:lnTo>
                <a:lnTo>
                  <a:pt x="247743" y="15420"/>
                </a:lnTo>
                <a:lnTo>
                  <a:pt x="259460" y="25120"/>
                </a:lnTo>
                <a:lnTo>
                  <a:pt x="264413" y="29790"/>
                </a:lnTo>
                <a:lnTo>
                  <a:pt x="268668" y="35760"/>
                </a:lnTo>
                <a:lnTo>
                  <a:pt x="272457" y="42598"/>
                </a:lnTo>
                <a:lnTo>
                  <a:pt x="275936" y="50015"/>
                </a:lnTo>
                <a:lnTo>
                  <a:pt x="277302" y="56864"/>
                </a:lnTo>
                <a:lnTo>
                  <a:pt x="277260" y="63335"/>
                </a:lnTo>
                <a:lnTo>
                  <a:pt x="276280" y="69554"/>
                </a:lnTo>
                <a:lnTo>
                  <a:pt x="272650" y="79004"/>
                </a:lnTo>
                <a:lnTo>
                  <a:pt x="270349" y="82858"/>
                </a:lnTo>
                <a:lnTo>
                  <a:pt x="248908" y="115586"/>
                </a:lnTo>
                <a:lnTo>
                  <a:pt x="241186" y="126295"/>
                </a:lnTo>
                <a:lnTo>
                  <a:pt x="234133" y="135340"/>
                </a:lnTo>
                <a:lnTo>
                  <a:pt x="227527" y="143275"/>
                </a:lnTo>
                <a:lnTo>
                  <a:pt x="221216" y="150470"/>
                </a:lnTo>
                <a:lnTo>
                  <a:pt x="215105" y="157172"/>
                </a:lnTo>
                <a:lnTo>
                  <a:pt x="209126" y="163544"/>
                </a:lnTo>
                <a:lnTo>
                  <a:pt x="203235" y="170650"/>
                </a:lnTo>
                <a:lnTo>
                  <a:pt x="197402" y="178245"/>
                </a:lnTo>
                <a:lnTo>
                  <a:pt x="191610" y="186165"/>
                </a:lnTo>
                <a:lnTo>
                  <a:pt x="179175" y="198114"/>
                </a:lnTo>
                <a:lnTo>
                  <a:pt x="162312" y="212746"/>
                </a:lnTo>
                <a:lnTo>
                  <a:pt x="127383" y="242023"/>
                </a:lnTo>
                <a:lnTo>
                  <a:pt x="105509" y="261384"/>
                </a:lnTo>
                <a:lnTo>
                  <a:pt x="99867" y="269214"/>
                </a:lnTo>
                <a:lnTo>
                  <a:pt x="97057" y="276339"/>
                </a:lnTo>
                <a:lnTo>
                  <a:pt x="96138" y="282994"/>
                </a:lnTo>
                <a:lnTo>
                  <a:pt x="93619" y="289336"/>
                </a:lnTo>
                <a:lnTo>
                  <a:pt x="90034" y="295469"/>
                </a:lnTo>
                <a:lnTo>
                  <a:pt x="85740" y="301462"/>
                </a:lnTo>
                <a:lnTo>
                  <a:pt x="80020" y="307363"/>
                </a:lnTo>
                <a:lnTo>
                  <a:pt x="73349" y="313202"/>
                </a:lnTo>
                <a:lnTo>
                  <a:pt x="61175" y="323817"/>
                </a:lnTo>
                <a:lnTo>
                  <a:pt x="50818" y="338393"/>
                </a:lnTo>
                <a:lnTo>
                  <a:pt x="48166" y="341508"/>
                </a:lnTo>
                <a:lnTo>
                  <a:pt x="46398" y="344538"/>
                </a:lnTo>
                <a:lnTo>
                  <a:pt x="44434" y="350444"/>
                </a:lnTo>
                <a:lnTo>
                  <a:pt x="44863" y="353353"/>
                </a:lnTo>
                <a:lnTo>
                  <a:pt x="46101" y="356244"/>
                </a:lnTo>
                <a:lnTo>
                  <a:pt x="47879" y="359124"/>
                </a:lnTo>
                <a:lnTo>
                  <a:pt x="50017" y="361044"/>
                </a:lnTo>
                <a:lnTo>
                  <a:pt x="52394" y="362325"/>
                </a:lnTo>
                <a:lnTo>
                  <a:pt x="54932" y="363178"/>
                </a:lnTo>
                <a:lnTo>
                  <a:pt x="65371" y="364126"/>
                </a:lnTo>
                <a:lnTo>
                  <a:pt x="78583" y="364547"/>
                </a:lnTo>
                <a:lnTo>
                  <a:pt x="90806" y="364735"/>
                </a:lnTo>
                <a:lnTo>
                  <a:pt x="102447" y="363833"/>
                </a:lnTo>
                <a:lnTo>
                  <a:pt x="135701" y="360289"/>
                </a:lnTo>
                <a:lnTo>
                  <a:pt x="225630" y="349301"/>
                </a:lnTo>
                <a:lnTo>
                  <a:pt x="353239" y="336032"/>
                </a:lnTo>
                <a:lnTo>
                  <a:pt x="429783" y="326596"/>
                </a:lnTo>
                <a:lnTo>
                  <a:pt x="444638" y="325072"/>
                </a:lnTo>
                <a:lnTo>
                  <a:pt x="456445" y="324055"/>
                </a:lnTo>
                <a:lnTo>
                  <a:pt x="464315" y="324330"/>
                </a:lnTo>
                <a:lnTo>
                  <a:pt x="469564" y="325466"/>
                </a:lnTo>
                <a:lnTo>
                  <a:pt x="480060" y="330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Contradiction: an equation with no possible solutions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Conditional equation: a equation that is only solved by some values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Identity: every variable can be a solution</a:t>
            </a:r>
            <a:endParaRPr lang="en-US" sz="2800" dirty="0" smtClean="0"/>
          </a:p>
        </p:txBody>
      </p:sp>
      <p:sp>
        <p:nvSpPr>
          <p:cNvPr id="4" name="SMARTPenAnnotation116"/>
          <p:cNvSpPr/>
          <p:nvPr/>
        </p:nvSpPr>
        <p:spPr>
          <a:xfrm>
            <a:off x="5626770" y="2001026"/>
            <a:ext cx="376838" cy="339267"/>
          </a:xfrm>
          <a:custGeom>
            <a:avLst/>
            <a:gdLst/>
            <a:ahLst/>
            <a:cxnLst/>
            <a:rect l="0" t="0" r="0" b="0"/>
            <a:pathLst>
              <a:path w="376838" h="339267">
                <a:moveTo>
                  <a:pt x="8220" y="4938"/>
                </a:moveTo>
                <a:lnTo>
                  <a:pt x="3669" y="388"/>
                </a:lnTo>
                <a:lnTo>
                  <a:pt x="2328" y="0"/>
                </a:lnTo>
                <a:lnTo>
                  <a:pt x="1434" y="694"/>
                </a:lnTo>
                <a:lnTo>
                  <a:pt x="0" y="4100"/>
                </a:lnTo>
                <a:lnTo>
                  <a:pt x="8853" y="13792"/>
                </a:lnTo>
                <a:lnTo>
                  <a:pt x="15804" y="23478"/>
                </a:lnTo>
                <a:lnTo>
                  <a:pt x="21115" y="33181"/>
                </a:lnTo>
                <a:lnTo>
                  <a:pt x="23476" y="40668"/>
                </a:lnTo>
                <a:lnTo>
                  <a:pt x="26011" y="43998"/>
                </a:lnTo>
                <a:lnTo>
                  <a:pt x="33906" y="50238"/>
                </a:lnTo>
                <a:lnTo>
                  <a:pt x="43442" y="59904"/>
                </a:lnTo>
                <a:lnTo>
                  <a:pt x="102522" y="123984"/>
                </a:lnTo>
                <a:lnTo>
                  <a:pt x="156783" y="179133"/>
                </a:lnTo>
                <a:lnTo>
                  <a:pt x="163459" y="184886"/>
                </a:lnTo>
                <a:lnTo>
                  <a:pt x="169815" y="189674"/>
                </a:lnTo>
                <a:lnTo>
                  <a:pt x="175958" y="193818"/>
                </a:lnTo>
                <a:lnTo>
                  <a:pt x="181957" y="198486"/>
                </a:lnTo>
                <a:lnTo>
                  <a:pt x="193704" y="208752"/>
                </a:lnTo>
                <a:lnTo>
                  <a:pt x="207815" y="222205"/>
                </a:lnTo>
                <a:lnTo>
                  <a:pt x="215578" y="229793"/>
                </a:lnTo>
                <a:lnTo>
                  <a:pt x="222659" y="235804"/>
                </a:lnTo>
                <a:lnTo>
                  <a:pt x="229284" y="240764"/>
                </a:lnTo>
                <a:lnTo>
                  <a:pt x="235606" y="245023"/>
                </a:lnTo>
                <a:lnTo>
                  <a:pt x="241726" y="249767"/>
                </a:lnTo>
                <a:lnTo>
                  <a:pt x="247710" y="254835"/>
                </a:lnTo>
                <a:lnTo>
                  <a:pt x="258487" y="264594"/>
                </a:lnTo>
                <a:lnTo>
                  <a:pt x="266452" y="272106"/>
                </a:lnTo>
                <a:lnTo>
                  <a:pt x="276291" y="281690"/>
                </a:lnTo>
                <a:lnTo>
                  <a:pt x="284843" y="287642"/>
                </a:lnTo>
                <a:lnTo>
                  <a:pt x="294041" y="293462"/>
                </a:lnTo>
                <a:lnTo>
                  <a:pt x="301304" y="299224"/>
                </a:lnTo>
                <a:lnTo>
                  <a:pt x="312787" y="307500"/>
                </a:lnTo>
                <a:lnTo>
                  <a:pt x="319849" y="312373"/>
                </a:lnTo>
                <a:lnTo>
                  <a:pt x="330236" y="320329"/>
                </a:lnTo>
                <a:lnTo>
                  <a:pt x="338029" y="326087"/>
                </a:lnTo>
                <a:lnTo>
                  <a:pt x="347770" y="330281"/>
                </a:lnTo>
                <a:lnTo>
                  <a:pt x="356689" y="336181"/>
                </a:lnTo>
                <a:lnTo>
                  <a:pt x="362485" y="337895"/>
                </a:lnTo>
                <a:lnTo>
                  <a:pt x="373014" y="338995"/>
                </a:lnTo>
                <a:lnTo>
                  <a:pt x="376837" y="339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7"/>
          <p:cNvSpPr/>
          <p:nvPr/>
        </p:nvSpPr>
        <p:spPr>
          <a:xfrm>
            <a:off x="5669279" y="2015729"/>
            <a:ext cx="291467" cy="264557"/>
          </a:xfrm>
          <a:custGeom>
            <a:avLst/>
            <a:gdLst/>
            <a:ahLst/>
            <a:cxnLst/>
            <a:rect l="0" t="0" r="0" b="0"/>
            <a:pathLst>
              <a:path w="291467" h="264557">
                <a:moveTo>
                  <a:pt x="291466" y="7381"/>
                </a:moveTo>
                <a:lnTo>
                  <a:pt x="291466" y="0"/>
                </a:lnTo>
                <a:lnTo>
                  <a:pt x="290513" y="555"/>
                </a:lnTo>
                <a:lnTo>
                  <a:pt x="281764" y="7792"/>
                </a:lnTo>
                <a:lnTo>
                  <a:pt x="265881" y="19946"/>
                </a:lnTo>
                <a:lnTo>
                  <a:pt x="258217" y="26235"/>
                </a:lnTo>
                <a:lnTo>
                  <a:pt x="251203" y="32333"/>
                </a:lnTo>
                <a:lnTo>
                  <a:pt x="244621" y="38303"/>
                </a:lnTo>
                <a:lnTo>
                  <a:pt x="239281" y="44188"/>
                </a:lnTo>
                <a:lnTo>
                  <a:pt x="234768" y="50016"/>
                </a:lnTo>
                <a:lnTo>
                  <a:pt x="230807" y="55807"/>
                </a:lnTo>
                <a:lnTo>
                  <a:pt x="226262" y="60620"/>
                </a:lnTo>
                <a:lnTo>
                  <a:pt x="221326" y="64781"/>
                </a:lnTo>
                <a:lnTo>
                  <a:pt x="216131" y="68507"/>
                </a:lnTo>
                <a:lnTo>
                  <a:pt x="210763" y="72897"/>
                </a:lnTo>
                <a:lnTo>
                  <a:pt x="205279" y="77728"/>
                </a:lnTo>
                <a:lnTo>
                  <a:pt x="194105" y="88176"/>
                </a:lnTo>
                <a:lnTo>
                  <a:pt x="182789" y="99170"/>
                </a:lnTo>
                <a:lnTo>
                  <a:pt x="104297" y="170046"/>
                </a:lnTo>
                <a:lnTo>
                  <a:pt x="77576" y="195912"/>
                </a:lnTo>
                <a:lnTo>
                  <a:pt x="67910" y="204506"/>
                </a:lnTo>
                <a:lnTo>
                  <a:pt x="57656" y="213093"/>
                </a:lnTo>
                <a:lnTo>
                  <a:pt x="38960" y="228348"/>
                </a:lnTo>
                <a:lnTo>
                  <a:pt x="32641" y="233750"/>
                </a:lnTo>
                <a:lnTo>
                  <a:pt x="27476" y="238303"/>
                </a:lnTo>
                <a:lnTo>
                  <a:pt x="21737" y="245903"/>
                </a:lnTo>
                <a:lnTo>
                  <a:pt x="20206" y="249263"/>
                </a:lnTo>
                <a:lnTo>
                  <a:pt x="18234" y="251503"/>
                </a:lnTo>
                <a:lnTo>
                  <a:pt x="15966" y="252997"/>
                </a:lnTo>
                <a:lnTo>
                  <a:pt x="10907" y="254656"/>
                </a:lnTo>
                <a:lnTo>
                  <a:pt x="8224" y="255098"/>
                </a:lnTo>
                <a:lnTo>
                  <a:pt x="0" y="264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8"/>
          <p:cNvSpPr/>
          <p:nvPr/>
        </p:nvSpPr>
        <p:spPr>
          <a:xfrm>
            <a:off x="6097904" y="2125980"/>
            <a:ext cx="402909" cy="17146"/>
          </a:xfrm>
          <a:custGeom>
            <a:avLst/>
            <a:gdLst/>
            <a:ahLst/>
            <a:cxnLst/>
            <a:rect l="0" t="0" r="0" b="0"/>
            <a:pathLst>
              <a:path w="402909" h="17146">
                <a:moveTo>
                  <a:pt x="0" y="17145"/>
                </a:moveTo>
                <a:lnTo>
                  <a:pt x="111516" y="17145"/>
                </a:lnTo>
                <a:lnTo>
                  <a:pt x="125779" y="16192"/>
                </a:lnTo>
                <a:lnTo>
                  <a:pt x="138145" y="14605"/>
                </a:lnTo>
                <a:lnTo>
                  <a:pt x="149247" y="12594"/>
                </a:lnTo>
                <a:lnTo>
                  <a:pt x="159506" y="11253"/>
                </a:lnTo>
                <a:lnTo>
                  <a:pt x="169202" y="10359"/>
                </a:lnTo>
                <a:lnTo>
                  <a:pt x="178524" y="9764"/>
                </a:lnTo>
                <a:lnTo>
                  <a:pt x="289653" y="8807"/>
                </a:lnTo>
                <a:lnTo>
                  <a:pt x="372813" y="8581"/>
                </a:lnTo>
                <a:lnTo>
                  <a:pt x="379034" y="7626"/>
                </a:lnTo>
                <a:lnTo>
                  <a:pt x="385087" y="603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"/>
          <p:cNvSpPr/>
          <p:nvPr/>
        </p:nvSpPr>
        <p:spPr>
          <a:xfrm>
            <a:off x="6271738" y="2005964"/>
            <a:ext cx="100488" cy="317184"/>
          </a:xfrm>
          <a:custGeom>
            <a:avLst/>
            <a:gdLst/>
            <a:ahLst/>
            <a:cxnLst/>
            <a:rect l="0" t="0" r="0" b="0"/>
            <a:pathLst>
              <a:path w="100488" h="317184">
                <a:moveTo>
                  <a:pt x="14762" y="0"/>
                </a:moveTo>
                <a:lnTo>
                  <a:pt x="5660" y="0"/>
                </a:lnTo>
                <a:lnTo>
                  <a:pt x="2978" y="953"/>
                </a:lnTo>
                <a:lnTo>
                  <a:pt x="1191" y="2541"/>
                </a:lnTo>
                <a:lnTo>
                  <a:pt x="0" y="4551"/>
                </a:lnTo>
                <a:lnTo>
                  <a:pt x="158" y="6844"/>
                </a:lnTo>
                <a:lnTo>
                  <a:pt x="1216" y="9326"/>
                </a:lnTo>
                <a:lnTo>
                  <a:pt x="2874" y="11932"/>
                </a:lnTo>
                <a:lnTo>
                  <a:pt x="4716" y="17369"/>
                </a:lnTo>
                <a:lnTo>
                  <a:pt x="6487" y="24865"/>
                </a:lnTo>
                <a:lnTo>
                  <a:pt x="10449" y="37721"/>
                </a:lnTo>
                <a:lnTo>
                  <a:pt x="11886" y="43245"/>
                </a:lnTo>
                <a:lnTo>
                  <a:pt x="13484" y="51923"/>
                </a:lnTo>
                <a:lnTo>
                  <a:pt x="18934" y="84918"/>
                </a:lnTo>
                <a:lnTo>
                  <a:pt x="21353" y="95664"/>
                </a:lnTo>
                <a:lnTo>
                  <a:pt x="23918" y="104734"/>
                </a:lnTo>
                <a:lnTo>
                  <a:pt x="26581" y="112685"/>
                </a:lnTo>
                <a:lnTo>
                  <a:pt x="28356" y="118939"/>
                </a:lnTo>
                <a:lnTo>
                  <a:pt x="30328" y="128427"/>
                </a:lnTo>
                <a:lnTo>
                  <a:pt x="32760" y="138006"/>
                </a:lnTo>
                <a:lnTo>
                  <a:pt x="40541" y="166429"/>
                </a:lnTo>
                <a:lnTo>
                  <a:pt x="45283" y="181438"/>
                </a:lnTo>
                <a:lnTo>
                  <a:pt x="50349" y="196206"/>
                </a:lnTo>
                <a:lnTo>
                  <a:pt x="55631" y="210814"/>
                </a:lnTo>
                <a:lnTo>
                  <a:pt x="61058" y="223411"/>
                </a:lnTo>
                <a:lnTo>
                  <a:pt x="66581" y="234665"/>
                </a:lnTo>
                <a:lnTo>
                  <a:pt x="72168" y="245026"/>
                </a:lnTo>
                <a:lnTo>
                  <a:pt x="75892" y="253839"/>
                </a:lnTo>
                <a:lnTo>
                  <a:pt x="78375" y="261618"/>
                </a:lnTo>
                <a:lnTo>
                  <a:pt x="80030" y="268710"/>
                </a:lnTo>
                <a:lnTo>
                  <a:pt x="82087" y="276295"/>
                </a:lnTo>
                <a:lnTo>
                  <a:pt x="86911" y="292343"/>
                </a:lnTo>
                <a:lnTo>
                  <a:pt x="89532" y="298718"/>
                </a:lnTo>
                <a:lnTo>
                  <a:pt x="92230" y="303921"/>
                </a:lnTo>
                <a:lnTo>
                  <a:pt x="100487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0"/>
          <p:cNvSpPr/>
          <p:nvPr/>
        </p:nvSpPr>
        <p:spPr>
          <a:xfrm>
            <a:off x="6715125" y="1917782"/>
            <a:ext cx="60008" cy="413939"/>
          </a:xfrm>
          <a:custGeom>
            <a:avLst/>
            <a:gdLst/>
            <a:ahLst/>
            <a:cxnLst/>
            <a:rect l="0" t="0" r="0" b="0"/>
            <a:pathLst>
              <a:path w="60008" h="413939">
                <a:moveTo>
                  <a:pt x="0" y="11030"/>
                </a:moveTo>
                <a:lnTo>
                  <a:pt x="4550" y="1928"/>
                </a:lnTo>
                <a:lnTo>
                  <a:pt x="5891" y="200"/>
                </a:lnTo>
                <a:lnTo>
                  <a:pt x="6784" y="0"/>
                </a:lnTo>
                <a:lnTo>
                  <a:pt x="7380" y="819"/>
                </a:lnTo>
                <a:lnTo>
                  <a:pt x="7778" y="8033"/>
                </a:lnTo>
                <a:lnTo>
                  <a:pt x="8415" y="52277"/>
                </a:lnTo>
                <a:lnTo>
                  <a:pt x="8541" y="112840"/>
                </a:lnTo>
                <a:lnTo>
                  <a:pt x="10456" y="133196"/>
                </a:lnTo>
                <a:lnTo>
                  <a:pt x="13638" y="152481"/>
                </a:lnTo>
                <a:lnTo>
                  <a:pt x="17664" y="171054"/>
                </a:lnTo>
                <a:lnTo>
                  <a:pt x="20349" y="185340"/>
                </a:lnTo>
                <a:lnTo>
                  <a:pt x="22138" y="196769"/>
                </a:lnTo>
                <a:lnTo>
                  <a:pt x="23331" y="206294"/>
                </a:lnTo>
                <a:lnTo>
                  <a:pt x="26031" y="221216"/>
                </a:lnTo>
                <a:lnTo>
                  <a:pt x="34112" y="260656"/>
                </a:lnTo>
                <a:lnTo>
                  <a:pt x="37028" y="276507"/>
                </a:lnTo>
                <a:lnTo>
                  <a:pt x="38973" y="288980"/>
                </a:lnTo>
                <a:lnTo>
                  <a:pt x="40269" y="299200"/>
                </a:lnTo>
                <a:lnTo>
                  <a:pt x="41133" y="310776"/>
                </a:lnTo>
                <a:lnTo>
                  <a:pt x="41710" y="323256"/>
                </a:lnTo>
                <a:lnTo>
                  <a:pt x="42094" y="336338"/>
                </a:lnTo>
                <a:lnTo>
                  <a:pt x="43302" y="346964"/>
                </a:lnTo>
                <a:lnTo>
                  <a:pt x="45060" y="355954"/>
                </a:lnTo>
                <a:lnTo>
                  <a:pt x="47186" y="363852"/>
                </a:lnTo>
                <a:lnTo>
                  <a:pt x="48602" y="371022"/>
                </a:lnTo>
                <a:lnTo>
                  <a:pt x="49546" y="377707"/>
                </a:lnTo>
                <a:lnTo>
                  <a:pt x="50176" y="384069"/>
                </a:lnTo>
                <a:lnTo>
                  <a:pt x="51548" y="389263"/>
                </a:lnTo>
                <a:lnTo>
                  <a:pt x="53415" y="393678"/>
                </a:lnTo>
                <a:lnTo>
                  <a:pt x="55612" y="397573"/>
                </a:lnTo>
                <a:lnTo>
                  <a:pt x="57077" y="401123"/>
                </a:lnTo>
                <a:lnTo>
                  <a:pt x="58054" y="404442"/>
                </a:lnTo>
                <a:lnTo>
                  <a:pt x="60007" y="413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1"/>
          <p:cNvSpPr/>
          <p:nvPr/>
        </p:nvSpPr>
        <p:spPr>
          <a:xfrm>
            <a:off x="6963727" y="2074545"/>
            <a:ext cx="308611" cy="17145"/>
          </a:xfrm>
          <a:custGeom>
            <a:avLst/>
            <a:gdLst/>
            <a:ahLst/>
            <a:cxnLst/>
            <a:rect l="0" t="0" r="0" b="0"/>
            <a:pathLst>
              <a:path w="308611" h="17145">
                <a:moveTo>
                  <a:pt x="0" y="17144"/>
                </a:moveTo>
                <a:lnTo>
                  <a:pt x="13653" y="8043"/>
                </a:lnTo>
                <a:lnTo>
                  <a:pt x="19579" y="5362"/>
                </a:lnTo>
                <a:lnTo>
                  <a:pt x="25436" y="3575"/>
                </a:lnTo>
                <a:lnTo>
                  <a:pt x="31245" y="2383"/>
                </a:lnTo>
                <a:lnTo>
                  <a:pt x="36070" y="1588"/>
                </a:lnTo>
                <a:lnTo>
                  <a:pt x="40239" y="1059"/>
                </a:lnTo>
                <a:lnTo>
                  <a:pt x="43971" y="706"/>
                </a:lnTo>
                <a:lnTo>
                  <a:pt x="51222" y="470"/>
                </a:lnTo>
                <a:lnTo>
                  <a:pt x="109468" y="41"/>
                </a:lnTo>
                <a:lnTo>
                  <a:pt x="285953" y="0"/>
                </a:lnTo>
                <a:lnTo>
                  <a:pt x="291600" y="952"/>
                </a:lnTo>
                <a:lnTo>
                  <a:pt x="296318" y="2540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2"/>
          <p:cNvSpPr/>
          <p:nvPr/>
        </p:nvSpPr>
        <p:spPr>
          <a:xfrm>
            <a:off x="7015162" y="2143705"/>
            <a:ext cx="360046" cy="49311"/>
          </a:xfrm>
          <a:custGeom>
            <a:avLst/>
            <a:gdLst/>
            <a:ahLst/>
            <a:cxnLst/>
            <a:rect l="0" t="0" r="0" b="0"/>
            <a:pathLst>
              <a:path w="360046" h="49311">
                <a:moveTo>
                  <a:pt x="0" y="33709"/>
                </a:moveTo>
                <a:lnTo>
                  <a:pt x="0" y="38260"/>
                </a:lnTo>
                <a:lnTo>
                  <a:pt x="1905" y="40553"/>
                </a:lnTo>
                <a:lnTo>
                  <a:pt x="5080" y="43035"/>
                </a:lnTo>
                <a:lnTo>
                  <a:pt x="9102" y="45641"/>
                </a:lnTo>
                <a:lnTo>
                  <a:pt x="13688" y="47379"/>
                </a:lnTo>
                <a:lnTo>
                  <a:pt x="18650" y="48538"/>
                </a:lnTo>
                <a:lnTo>
                  <a:pt x="23863" y="49310"/>
                </a:lnTo>
                <a:lnTo>
                  <a:pt x="28291" y="48872"/>
                </a:lnTo>
                <a:lnTo>
                  <a:pt x="32196" y="47628"/>
                </a:lnTo>
                <a:lnTo>
                  <a:pt x="35752" y="45846"/>
                </a:lnTo>
                <a:lnTo>
                  <a:pt x="42884" y="44658"/>
                </a:lnTo>
                <a:lnTo>
                  <a:pt x="52402" y="43866"/>
                </a:lnTo>
                <a:lnTo>
                  <a:pt x="72820" y="42986"/>
                </a:lnTo>
                <a:lnTo>
                  <a:pt x="88245" y="42595"/>
                </a:lnTo>
                <a:lnTo>
                  <a:pt x="97882" y="40586"/>
                </a:lnTo>
                <a:lnTo>
                  <a:pt x="109069" y="37341"/>
                </a:lnTo>
                <a:lnTo>
                  <a:pt x="121290" y="33273"/>
                </a:lnTo>
                <a:lnTo>
                  <a:pt x="132296" y="30561"/>
                </a:lnTo>
                <a:lnTo>
                  <a:pt x="142490" y="28753"/>
                </a:lnTo>
                <a:lnTo>
                  <a:pt x="152143" y="27548"/>
                </a:lnTo>
                <a:lnTo>
                  <a:pt x="167151" y="24839"/>
                </a:lnTo>
                <a:lnTo>
                  <a:pt x="258937" y="6036"/>
                </a:lnTo>
                <a:lnTo>
                  <a:pt x="273590" y="3831"/>
                </a:lnTo>
                <a:lnTo>
                  <a:pt x="287169" y="2360"/>
                </a:lnTo>
                <a:lnTo>
                  <a:pt x="300031" y="1380"/>
                </a:lnTo>
                <a:lnTo>
                  <a:pt x="311463" y="727"/>
                </a:lnTo>
                <a:lnTo>
                  <a:pt x="331786" y="0"/>
                </a:lnTo>
                <a:lnTo>
                  <a:pt x="338348" y="759"/>
                </a:lnTo>
                <a:lnTo>
                  <a:pt x="342723" y="2218"/>
                </a:lnTo>
                <a:lnTo>
                  <a:pt x="345639" y="4142"/>
                </a:lnTo>
                <a:lnTo>
                  <a:pt x="348537" y="5426"/>
                </a:lnTo>
                <a:lnTo>
                  <a:pt x="351420" y="6281"/>
                </a:lnTo>
                <a:lnTo>
                  <a:pt x="360045" y="7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3"/>
          <p:cNvSpPr/>
          <p:nvPr/>
        </p:nvSpPr>
        <p:spPr>
          <a:xfrm>
            <a:off x="7512367" y="2023110"/>
            <a:ext cx="291466" cy="274321"/>
          </a:xfrm>
          <a:custGeom>
            <a:avLst/>
            <a:gdLst/>
            <a:ahLst/>
            <a:cxnLst/>
            <a:rect l="0" t="0" r="0" b="0"/>
            <a:pathLst>
              <a:path w="291466" h="274321">
                <a:moveTo>
                  <a:pt x="0" y="0"/>
                </a:moveTo>
                <a:lnTo>
                  <a:pt x="9101" y="0"/>
                </a:lnTo>
                <a:lnTo>
                  <a:pt x="12735" y="952"/>
                </a:lnTo>
                <a:lnTo>
                  <a:pt x="19312" y="4550"/>
                </a:lnTo>
                <a:lnTo>
                  <a:pt x="21448" y="6844"/>
                </a:lnTo>
                <a:lnTo>
                  <a:pt x="22871" y="9325"/>
                </a:lnTo>
                <a:lnTo>
                  <a:pt x="23820" y="11931"/>
                </a:lnTo>
                <a:lnTo>
                  <a:pt x="27414" y="17367"/>
                </a:lnTo>
                <a:lnTo>
                  <a:pt x="34793" y="25783"/>
                </a:lnTo>
                <a:lnTo>
                  <a:pt x="43012" y="34309"/>
                </a:lnTo>
                <a:lnTo>
                  <a:pt x="48644" y="40966"/>
                </a:lnTo>
                <a:lnTo>
                  <a:pt x="51479" y="45408"/>
                </a:lnTo>
                <a:lnTo>
                  <a:pt x="54322" y="50274"/>
                </a:lnTo>
                <a:lnTo>
                  <a:pt x="60021" y="58221"/>
                </a:lnTo>
                <a:lnTo>
                  <a:pt x="65728" y="65881"/>
                </a:lnTo>
                <a:lnTo>
                  <a:pt x="68584" y="70590"/>
                </a:lnTo>
                <a:lnTo>
                  <a:pt x="71440" y="75635"/>
                </a:lnTo>
                <a:lnTo>
                  <a:pt x="79694" y="83780"/>
                </a:lnTo>
                <a:lnTo>
                  <a:pt x="84562" y="87286"/>
                </a:lnTo>
                <a:lnTo>
                  <a:pt x="88760" y="91528"/>
                </a:lnTo>
                <a:lnTo>
                  <a:pt x="92511" y="96261"/>
                </a:lnTo>
                <a:lnTo>
                  <a:pt x="95964" y="101321"/>
                </a:lnTo>
                <a:lnTo>
                  <a:pt x="104881" y="109484"/>
                </a:lnTo>
                <a:lnTo>
                  <a:pt x="109925" y="112994"/>
                </a:lnTo>
                <a:lnTo>
                  <a:pt x="114241" y="117239"/>
                </a:lnTo>
                <a:lnTo>
                  <a:pt x="118071" y="121974"/>
                </a:lnTo>
                <a:lnTo>
                  <a:pt x="121577" y="127036"/>
                </a:lnTo>
                <a:lnTo>
                  <a:pt x="130552" y="135200"/>
                </a:lnTo>
                <a:lnTo>
                  <a:pt x="135612" y="138711"/>
                </a:lnTo>
                <a:lnTo>
                  <a:pt x="142795" y="144861"/>
                </a:lnTo>
                <a:lnTo>
                  <a:pt x="151394" y="152772"/>
                </a:lnTo>
                <a:lnTo>
                  <a:pt x="160938" y="161855"/>
                </a:lnTo>
                <a:lnTo>
                  <a:pt x="170157" y="169816"/>
                </a:lnTo>
                <a:lnTo>
                  <a:pt x="179160" y="177028"/>
                </a:lnTo>
                <a:lnTo>
                  <a:pt x="188020" y="183741"/>
                </a:lnTo>
                <a:lnTo>
                  <a:pt x="218185" y="208980"/>
                </a:lnTo>
                <a:lnTo>
                  <a:pt x="236897" y="225045"/>
                </a:lnTo>
                <a:lnTo>
                  <a:pt x="249371" y="236707"/>
                </a:lnTo>
                <a:lnTo>
                  <a:pt x="257687" y="245435"/>
                </a:lnTo>
                <a:lnTo>
                  <a:pt x="263232" y="252205"/>
                </a:lnTo>
                <a:lnTo>
                  <a:pt x="271932" y="259729"/>
                </a:lnTo>
                <a:lnTo>
                  <a:pt x="278974" y="264025"/>
                </a:lnTo>
                <a:lnTo>
                  <a:pt x="282185" y="266504"/>
                </a:lnTo>
                <a:lnTo>
                  <a:pt x="29146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4"/>
          <p:cNvSpPr/>
          <p:nvPr/>
        </p:nvSpPr>
        <p:spPr>
          <a:xfrm>
            <a:off x="7495222" y="2014537"/>
            <a:ext cx="308611" cy="291466"/>
          </a:xfrm>
          <a:custGeom>
            <a:avLst/>
            <a:gdLst/>
            <a:ahLst/>
            <a:cxnLst/>
            <a:rect l="0" t="0" r="0" b="0"/>
            <a:pathLst>
              <a:path w="308611" h="291466">
                <a:moveTo>
                  <a:pt x="308610" y="0"/>
                </a:moveTo>
                <a:lnTo>
                  <a:pt x="289298" y="19313"/>
                </a:lnTo>
                <a:lnTo>
                  <a:pt x="280659" y="25411"/>
                </a:lnTo>
                <a:lnTo>
                  <a:pt x="275688" y="28371"/>
                </a:lnTo>
                <a:lnTo>
                  <a:pt x="270470" y="32249"/>
                </a:lnTo>
                <a:lnTo>
                  <a:pt x="265086" y="36739"/>
                </a:lnTo>
                <a:lnTo>
                  <a:pt x="259592" y="41638"/>
                </a:lnTo>
                <a:lnTo>
                  <a:pt x="254976" y="46809"/>
                </a:lnTo>
                <a:lnTo>
                  <a:pt x="250947" y="52161"/>
                </a:lnTo>
                <a:lnTo>
                  <a:pt x="247307" y="57634"/>
                </a:lnTo>
                <a:lnTo>
                  <a:pt x="242976" y="63188"/>
                </a:lnTo>
                <a:lnTo>
                  <a:pt x="238185" y="68795"/>
                </a:lnTo>
                <a:lnTo>
                  <a:pt x="233085" y="74438"/>
                </a:lnTo>
                <a:lnTo>
                  <a:pt x="222338" y="85789"/>
                </a:lnTo>
                <a:lnTo>
                  <a:pt x="199917" y="108598"/>
                </a:lnTo>
                <a:lnTo>
                  <a:pt x="195191" y="114308"/>
                </a:lnTo>
                <a:lnTo>
                  <a:pt x="191087" y="120021"/>
                </a:lnTo>
                <a:lnTo>
                  <a:pt x="187399" y="125734"/>
                </a:lnTo>
                <a:lnTo>
                  <a:pt x="183035" y="131447"/>
                </a:lnTo>
                <a:lnTo>
                  <a:pt x="178221" y="137162"/>
                </a:lnTo>
                <a:lnTo>
                  <a:pt x="173106" y="142876"/>
                </a:lnTo>
                <a:lnTo>
                  <a:pt x="157264" y="159386"/>
                </a:lnTo>
                <a:lnTo>
                  <a:pt x="101852" y="215300"/>
                </a:lnTo>
                <a:lnTo>
                  <a:pt x="94571" y="221638"/>
                </a:lnTo>
                <a:lnTo>
                  <a:pt x="87812" y="226816"/>
                </a:lnTo>
                <a:lnTo>
                  <a:pt x="58726" y="246522"/>
                </a:lnTo>
                <a:lnTo>
                  <a:pt x="52487" y="251025"/>
                </a:lnTo>
                <a:lnTo>
                  <a:pt x="43012" y="258569"/>
                </a:lnTo>
                <a:lnTo>
                  <a:pt x="35626" y="262557"/>
                </a:lnTo>
                <a:lnTo>
                  <a:pt x="32323" y="263621"/>
                </a:lnTo>
                <a:lnTo>
                  <a:pt x="26114" y="267342"/>
                </a:lnTo>
                <a:lnTo>
                  <a:pt x="23125" y="269668"/>
                </a:lnTo>
                <a:lnTo>
                  <a:pt x="21131" y="272171"/>
                </a:lnTo>
                <a:lnTo>
                  <a:pt x="19803" y="274793"/>
                </a:lnTo>
                <a:lnTo>
                  <a:pt x="18917" y="277493"/>
                </a:lnTo>
                <a:lnTo>
                  <a:pt x="17374" y="279292"/>
                </a:lnTo>
                <a:lnTo>
                  <a:pt x="15393" y="280493"/>
                </a:lnTo>
                <a:lnTo>
                  <a:pt x="13119" y="281293"/>
                </a:lnTo>
                <a:lnTo>
                  <a:pt x="8054" y="284721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5"/>
          <p:cNvSpPr/>
          <p:nvPr/>
        </p:nvSpPr>
        <p:spPr>
          <a:xfrm>
            <a:off x="7906702" y="2134552"/>
            <a:ext cx="420054" cy="8574"/>
          </a:xfrm>
          <a:custGeom>
            <a:avLst/>
            <a:gdLst/>
            <a:ahLst/>
            <a:cxnLst/>
            <a:rect l="0" t="0" r="0" b="0"/>
            <a:pathLst>
              <a:path w="420054" h="8574">
                <a:moveTo>
                  <a:pt x="0" y="0"/>
                </a:moveTo>
                <a:lnTo>
                  <a:pt x="26694" y="0"/>
                </a:lnTo>
                <a:lnTo>
                  <a:pt x="31131" y="953"/>
                </a:lnTo>
                <a:lnTo>
                  <a:pt x="35993" y="2540"/>
                </a:lnTo>
                <a:lnTo>
                  <a:pt x="41141" y="4551"/>
                </a:lnTo>
                <a:lnTo>
                  <a:pt x="51240" y="5891"/>
                </a:lnTo>
                <a:lnTo>
                  <a:pt x="64640" y="6785"/>
                </a:lnTo>
                <a:lnTo>
                  <a:pt x="95404" y="7778"/>
                </a:lnTo>
                <a:lnTo>
                  <a:pt x="159260" y="8468"/>
                </a:lnTo>
                <a:lnTo>
                  <a:pt x="402859" y="8573"/>
                </a:lnTo>
                <a:lnTo>
                  <a:pt x="406685" y="7620"/>
                </a:lnTo>
                <a:lnTo>
                  <a:pt x="410189" y="6033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6"/>
          <p:cNvSpPr/>
          <p:nvPr/>
        </p:nvSpPr>
        <p:spPr>
          <a:xfrm>
            <a:off x="8086725" y="1997392"/>
            <a:ext cx="102870" cy="351473"/>
          </a:xfrm>
          <a:custGeom>
            <a:avLst/>
            <a:gdLst/>
            <a:ahLst/>
            <a:cxnLst/>
            <a:rect l="0" t="0" r="0" b="0"/>
            <a:pathLst>
              <a:path w="102870" h="351473">
                <a:moveTo>
                  <a:pt x="0" y="0"/>
                </a:moveTo>
                <a:lnTo>
                  <a:pt x="0" y="19313"/>
                </a:lnTo>
                <a:lnTo>
                  <a:pt x="952" y="22400"/>
                </a:lnTo>
                <a:lnTo>
                  <a:pt x="2539" y="25411"/>
                </a:lnTo>
                <a:lnTo>
                  <a:pt x="4550" y="28371"/>
                </a:lnTo>
                <a:lnTo>
                  <a:pt x="6784" y="34199"/>
                </a:lnTo>
                <a:lnTo>
                  <a:pt x="8042" y="42836"/>
                </a:lnTo>
                <a:lnTo>
                  <a:pt x="8219" y="45702"/>
                </a:lnTo>
                <a:lnTo>
                  <a:pt x="10956" y="53967"/>
                </a:lnTo>
                <a:lnTo>
                  <a:pt x="13018" y="58838"/>
                </a:lnTo>
                <a:lnTo>
                  <a:pt x="14393" y="65896"/>
                </a:lnTo>
                <a:lnTo>
                  <a:pt x="15311" y="74410"/>
                </a:lnTo>
                <a:lnTo>
                  <a:pt x="15923" y="83897"/>
                </a:lnTo>
                <a:lnTo>
                  <a:pt x="17283" y="91174"/>
                </a:lnTo>
                <a:lnTo>
                  <a:pt x="19141" y="96978"/>
                </a:lnTo>
                <a:lnTo>
                  <a:pt x="21333" y="101799"/>
                </a:lnTo>
                <a:lnTo>
                  <a:pt x="23769" y="112237"/>
                </a:lnTo>
                <a:lnTo>
                  <a:pt x="24418" y="117687"/>
                </a:lnTo>
                <a:lnTo>
                  <a:pt x="25804" y="123226"/>
                </a:lnTo>
                <a:lnTo>
                  <a:pt x="27680" y="128823"/>
                </a:lnTo>
                <a:lnTo>
                  <a:pt x="29883" y="134459"/>
                </a:lnTo>
                <a:lnTo>
                  <a:pt x="32305" y="143932"/>
                </a:lnTo>
                <a:lnTo>
                  <a:pt x="34871" y="155962"/>
                </a:lnTo>
                <a:lnTo>
                  <a:pt x="37534" y="169698"/>
                </a:lnTo>
                <a:lnTo>
                  <a:pt x="39310" y="180759"/>
                </a:lnTo>
                <a:lnTo>
                  <a:pt x="40494" y="190039"/>
                </a:lnTo>
                <a:lnTo>
                  <a:pt x="41284" y="198130"/>
                </a:lnTo>
                <a:lnTo>
                  <a:pt x="42763" y="207334"/>
                </a:lnTo>
                <a:lnTo>
                  <a:pt x="44701" y="217280"/>
                </a:lnTo>
                <a:lnTo>
                  <a:pt x="46945" y="227721"/>
                </a:lnTo>
                <a:lnTo>
                  <a:pt x="49394" y="235634"/>
                </a:lnTo>
                <a:lnTo>
                  <a:pt x="51980" y="241862"/>
                </a:lnTo>
                <a:lnTo>
                  <a:pt x="54656" y="246966"/>
                </a:lnTo>
                <a:lnTo>
                  <a:pt x="57392" y="253227"/>
                </a:lnTo>
                <a:lnTo>
                  <a:pt x="60168" y="260258"/>
                </a:lnTo>
                <a:lnTo>
                  <a:pt x="62972" y="267803"/>
                </a:lnTo>
                <a:lnTo>
                  <a:pt x="64841" y="274738"/>
                </a:lnTo>
                <a:lnTo>
                  <a:pt x="66088" y="281266"/>
                </a:lnTo>
                <a:lnTo>
                  <a:pt x="66919" y="287523"/>
                </a:lnTo>
                <a:lnTo>
                  <a:pt x="68425" y="292647"/>
                </a:lnTo>
                <a:lnTo>
                  <a:pt x="70381" y="297016"/>
                </a:lnTo>
                <a:lnTo>
                  <a:pt x="72638" y="300880"/>
                </a:lnTo>
                <a:lnTo>
                  <a:pt x="75096" y="306314"/>
                </a:lnTo>
                <a:lnTo>
                  <a:pt x="77685" y="312795"/>
                </a:lnTo>
                <a:lnTo>
                  <a:pt x="80366" y="319972"/>
                </a:lnTo>
                <a:lnTo>
                  <a:pt x="83105" y="325710"/>
                </a:lnTo>
                <a:lnTo>
                  <a:pt x="85883" y="330487"/>
                </a:lnTo>
                <a:lnTo>
                  <a:pt x="92635" y="340448"/>
                </a:lnTo>
                <a:lnTo>
                  <a:pt x="94142" y="342218"/>
                </a:lnTo>
                <a:lnTo>
                  <a:pt x="96099" y="344350"/>
                </a:lnTo>
                <a:lnTo>
                  <a:pt x="102869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"/>
          <p:cNvSpPr/>
          <p:nvPr/>
        </p:nvSpPr>
        <p:spPr>
          <a:xfrm>
            <a:off x="8395334" y="1836103"/>
            <a:ext cx="507680" cy="452638"/>
          </a:xfrm>
          <a:custGeom>
            <a:avLst/>
            <a:gdLst/>
            <a:ahLst/>
            <a:cxnLst/>
            <a:rect l="0" t="0" r="0" b="0"/>
            <a:pathLst>
              <a:path w="507680" h="452638">
                <a:moveTo>
                  <a:pt x="0" y="126999"/>
                </a:moveTo>
                <a:lnTo>
                  <a:pt x="0" y="98628"/>
                </a:lnTo>
                <a:lnTo>
                  <a:pt x="2541" y="90260"/>
                </a:lnTo>
                <a:lnTo>
                  <a:pt x="4551" y="85361"/>
                </a:lnTo>
                <a:lnTo>
                  <a:pt x="11866" y="74838"/>
                </a:lnTo>
                <a:lnTo>
                  <a:pt x="24154" y="60744"/>
                </a:lnTo>
                <a:lnTo>
                  <a:pt x="36840" y="47448"/>
                </a:lnTo>
                <a:lnTo>
                  <a:pt x="50179" y="38553"/>
                </a:lnTo>
                <a:lnTo>
                  <a:pt x="65863" y="27013"/>
                </a:lnTo>
                <a:lnTo>
                  <a:pt x="75628" y="21284"/>
                </a:lnTo>
                <a:lnTo>
                  <a:pt x="86318" y="18102"/>
                </a:lnTo>
                <a:lnTo>
                  <a:pt x="99325" y="15735"/>
                </a:lnTo>
                <a:lnTo>
                  <a:pt x="117805" y="11509"/>
                </a:lnTo>
                <a:lnTo>
                  <a:pt x="133638" y="6455"/>
                </a:lnTo>
                <a:lnTo>
                  <a:pt x="147025" y="1986"/>
                </a:lnTo>
                <a:lnTo>
                  <a:pt x="159326" y="0"/>
                </a:lnTo>
                <a:lnTo>
                  <a:pt x="171142" y="1658"/>
                </a:lnTo>
                <a:lnTo>
                  <a:pt x="182743" y="4617"/>
                </a:lnTo>
                <a:lnTo>
                  <a:pt x="194250" y="5932"/>
                </a:lnTo>
                <a:lnTo>
                  <a:pt x="199033" y="7235"/>
                </a:lnTo>
                <a:lnTo>
                  <a:pt x="213552" y="13631"/>
                </a:lnTo>
                <a:lnTo>
                  <a:pt x="216663" y="14273"/>
                </a:lnTo>
                <a:lnTo>
                  <a:pt x="225201" y="20066"/>
                </a:lnTo>
                <a:lnTo>
                  <a:pt x="234391" y="28991"/>
                </a:lnTo>
                <a:lnTo>
                  <a:pt x="241652" y="39307"/>
                </a:lnTo>
                <a:lnTo>
                  <a:pt x="245514" y="47702"/>
                </a:lnTo>
                <a:lnTo>
                  <a:pt x="247230" y="55561"/>
                </a:lnTo>
                <a:lnTo>
                  <a:pt x="247993" y="65404"/>
                </a:lnTo>
                <a:lnTo>
                  <a:pt x="245792" y="78668"/>
                </a:lnTo>
                <a:lnTo>
                  <a:pt x="243872" y="86206"/>
                </a:lnTo>
                <a:lnTo>
                  <a:pt x="241738" y="99661"/>
                </a:lnTo>
                <a:lnTo>
                  <a:pt x="239837" y="111992"/>
                </a:lnTo>
                <a:lnTo>
                  <a:pt x="233412" y="131548"/>
                </a:lnTo>
                <a:lnTo>
                  <a:pt x="228198" y="150293"/>
                </a:lnTo>
                <a:lnTo>
                  <a:pt x="222618" y="163484"/>
                </a:lnTo>
                <a:lnTo>
                  <a:pt x="215087" y="178945"/>
                </a:lnTo>
                <a:lnTo>
                  <a:pt x="178213" y="250752"/>
                </a:lnTo>
                <a:lnTo>
                  <a:pt x="171198" y="260936"/>
                </a:lnTo>
                <a:lnTo>
                  <a:pt x="161756" y="273440"/>
                </a:lnTo>
                <a:lnTo>
                  <a:pt x="150700" y="287491"/>
                </a:lnTo>
                <a:lnTo>
                  <a:pt x="140472" y="299717"/>
                </a:lnTo>
                <a:lnTo>
                  <a:pt x="130796" y="310724"/>
                </a:lnTo>
                <a:lnTo>
                  <a:pt x="113377" y="329622"/>
                </a:lnTo>
                <a:lnTo>
                  <a:pt x="89212" y="354736"/>
                </a:lnTo>
                <a:lnTo>
                  <a:pt x="74985" y="369152"/>
                </a:lnTo>
                <a:lnTo>
                  <a:pt x="72850" y="372254"/>
                </a:lnTo>
                <a:lnTo>
                  <a:pt x="67941" y="382124"/>
                </a:lnTo>
                <a:lnTo>
                  <a:pt x="57172" y="395738"/>
                </a:lnTo>
                <a:lnTo>
                  <a:pt x="50029" y="409353"/>
                </a:lnTo>
                <a:lnTo>
                  <a:pt x="38731" y="422482"/>
                </a:lnTo>
                <a:lnTo>
                  <a:pt x="37251" y="424952"/>
                </a:lnTo>
                <a:lnTo>
                  <a:pt x="35607" y="430238"/>
                </a:lnTo>
                <a:lnTo>
                  <a:pt x="36121" y="432981"/>
                </a:lnTo>
                <a:lnTo>
                  <a:pt x="41787" y="442518"/>
                </a:lnTo>
                <a:lnTo>
                  <a:pt x="47096" y="448240"/>
                </a:lnTo>
                <a:lnTo>
                  <a:pt x="49494" y="449744"/>
                </a:lnTo>
                <a:lnTo>
                  <a:pt x="54700" y="451416"/>
                </a:lnTo>
                <a:lnTo>
                  <a:pt x="62986" y="452358"/>
                </a:lnTo>
                <a:lnTo>
                  <a:pt x="107881" y="452637"/>
                </a:lnTo>
                <a:lnTo>
                  <a:pt x="127166" y="451723"/>
                </a:lnTo>
                <a:lnTo>
                  <a:pt x="146690" y="450162"/>
                </a:lnTo>
                <a:lnTo>
                  <a:pt x="166374" y="448169"/>
                </a:lnTo>
                <a:lnTo>
                  <a:pt x="183305" y="446840"/>
                </a:lnTo>
                <a:lnTo>
                  <a:pt x="198404" y="445954"/>
                </a:lnTo>
                <a:lnTo>
                  <a:pt x="212280" y="445363"/>
                </a:lnTo>
                <a:lnTo>
                  <a:pt x="300070" y="439981"/>
                </a:lnTo>
                <a:lnTo>
                  <a:pt x="325777" y="437571"/>
                </a:lnTo>
                <a:lnTo>
                  <a:pt x="345773" y="435012"/>
                </a:lnTo>
                <a:lnTo>
                  <a:pt x="377515" y="429629"/>
                </a:lnTo>
                <a:lnTo>
                  <a:pt x="407496" y="424061"/>
                </a:lnTo>
                <a:lnTo>
                  <a:pt x="423113" y="420290"/>
                </a:lnTo>
                <a:lnTo>
                  <a:pt x="439238" y="415872"/>
                </a:lnTo>
                <a:lnTo>
                  <a:pt x="455704" y="411021"/>
                </a:lnTo>
                <a:lnTo>
                  <a:pt x="468585" y="407787"/>
                </a:lnTo>
                <a:lnTo>
                  <a:pt x="479078" y="405631"/>
                </a:lnTo>
                <a:lnTo>
                  <a:pt x="494864" y="402283"/>
                </a:lnTo>
                <a:lnTo>
                  <a:pt x="505055" y="397620"/>
                </a:lnTo>
                <a:lnTo>
                  <a:pt x="507201" y="397901"/>
                </a:lnTo>
                <a:lnTo>
                  <a:pt x="507679" y="399992"/>
                </a:lnTo>
                <a:lnTo>
                  <a:pt x="505778" y="409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8"/>
          <p:cNvSpPr/>
          <p:nvPr/>
        </p:nvSpPr>
        <p:spPr>
          <a:xfrm>
            <a:off x="5634990" y="3756121"/>
            <a:ext cx="360045" cy="530130"/>
          </a:xfrm>
          <a:custGeom>
            <a:avLst/>
            <a:gdLst/>
            <a:ahLst/>
            <a:cxnLst/>
            <a:rect l="0" t="0" r="0" b="0"/>
            <a:pathLst>
              <a:path w="360045" h="530130">
                <a:moveTo>
                  <a:pt x="0" y="110076"/>
                </a:moveTo>
                <a:lnTo>
                  <a:pt x="20151" y="89925"/>
                </a:lnTo>
                <a:lnTo>
                  <a:pt x="26769" y="84260"/>
                </a:lnTo>
                <a:lnTo>
                  <a:pt x="46822" y="67804"/>
                </a:lnTo>
                <a:lnTo>
                  <a:pt x="69070" y="50331"/>
                </a:lnTo>
                <a:lnTo>
                  <a:pt x="80336" y="41671"/>
                </a:lnTo>
                <a:lnTo>
                  <a:pt x="90705" y="34945"/>
                </a:lnTo>
                <a:lnTo>
                  <a:pt x="100475" y="29509"/>
                </a:lnTo>
                <a:lnTo>
                  <a:pt x="132135" y="13940"/>
                </a:lnTo>
                <a:lnTo>
                  <a:pt x="138573" y="11695"/>
                </a:lnTo>
                <a:lnTo>
                  <a:pt x="144769" y="10199"/>
                </a:lnTo>
                <a:lnTo>
                  <a:pt x="150805" y="9201"/>
                </a:lnTo>
                <a:lnTo>
                  <a:pt x="156734" y="7584"/>
                </a:lnTo>
                <a:lnTo>
                  <a:pt x="162592" y="5553"/>
                </a:lnTo>
                <a:lnTo>
                  <a:pt x="168402" y="3247"/>
                </a:lnTo>
                <a:lnTo>
                  <a:pt x="174180" y="1709"/>
                </a:lnTo>
                <a:lnTo>
                  <a:pt x="179938" y="684"/>
                </a:lnTo>
                <a:lnTo>
                  <a:pt x="185681" y="0"/>
                </a:lnTo>
                <a:lnTo>
                  <a:pt x="191415" y="497"/>
                </a:lnTo>
                <a:lnTo>
                  <a:pt x="197142" y="1781"/>
                </a:lnTo>
                <a:lnTo>
                  <a:pt x="202866" y="3590"/>
                </a:lnTo>
                <a:lnTo>
                  <a:pt x="208586" y="4795"/>
                </a:lnTo>
                <a:lnTo>
                  <a:pt x="214305" y="5599"/>
                </a:lnTo>
                <a:lnTo>
                  <a:pt x="220022" y="6135"/>
                </a:lnTo>
                <a:lnTo>
                  <a:pt x="225739" y="7444"/>
                </a:lnTo>
                <a:lnTo>
                  <a:pt x="231455" y="9270"/>
                </a:lnTo>
                <a:lnTo>
                  <a:pt x="237170" y="11440"/>
                </a:lnTo>
                <a:lnTo>
                  <a:pt x="242886" y="13838"/>
                </a:lnTo>
                <a:lnTo>
                  <a:pt x="248602" y="16390"/>
                </a:lnTo>
                <a:lnTo>
                  <a:pt x="259080" y="21765"/>
                </a:lnTo>
                <a:lnTo>
                  <a:pt x="266911" y="27329"/>
                </a:lnTo>
                <a:lnTo>
                  <a:pt x="276107" y="32977"/>
                </a:lnTo>
                <a:lnTo>
                  <a:pt x="281226" y="35817"/>
                </a:lnTo>
                <a:lnTo>
                  <a:pt x="289454" y="44052"/>
                </a:lnTo>
                <a:lnTo>
                  <a:pt x="299441" y="59398"/>
                </a:lnTo>
                <a:lnTo>
                  <a:pt x="302497" y="64861"/>
                </a:lnTo>
                <a:lnTo>
                  <a:pt x="305893" y="76010"/>
                </a:lnTo>
                <a:lnTo>
                  <a:pt x="307403" y="87316"/>
                </a:lnTo>
                <a:lnTo>
                  <a:pt x="308073" y="98690"/>
                </a:lnTo>
                <a:lnTo>
                  <a:pt x="308451" y="138558"/>
                </a:lnTo>
                <a:lnTo>
                  <a:pt x="307551" y="150972"/>
                </a:lnTo>
                <a:lnTo>
                  <a:pt x="305999" y="161153"/>
                </a:lnTo>
                <a:lnTo>
                  <a:pt x="304012" y="169844"/>
                </a:lnTo>
                <a:lnTo>
                  <a:pt x="299829" y="180402"/>
                </a:lnTo>
                <a:lnTo>
                  <a:pt x="294184" y="192202"/>
                </a:lnTo>
                <a:lnTo>
                  <a:pt x="287562" y="204832"/>
                </a:lnTo>
                <a:lnTo>
                  <a:pt x="272585" y="231565"/>
                </a:lnTo>
                <a:lnTo>
                  <a:pt x="264590" y="245361"/>
                </a:lnTo>
                <a:lnTo>
                  <a:pt x="258309" y="257416"/>
                </a:lnTo>
                <a:lnTo>
                  <a:pt x="253168" y="268310"/>
                </a:lnTo>
                <a:lnTo>
                  <a:pt x="248789" y="278430"/>
                </a:lnTo>
                <a:lnTo>
                  <a:pt x="241106" y="290892"/>
                </a:lnTo>
                <a:lnTo>
                  <a:pt x="231223" y="304915"/>
                </a:lnTo>
                <a:lnTo>
                  <a:pt x="219871" y="319979"/>
                </a:lnTo>
                <a:lnTo>
                  <a:pt x="207540" y="333832"/>
                </a:lnTo>
                <a:lnTo>
                  <a:pt x="194558" y="346876"/>
                </a:lnTo>
                <a:lnTo>
                  <a:pt x="161151" y="378359"/>
                </a:lnTo>
                <a:lnTo>
                  <a:pt x="153154" y="386087"/>
                </a:lnTo>
                <a:lnTo>
                  <a:pt x="145918" y="392190"/>
                </a:lnTo>
                <a:lnTo>
                  <a:pt x="139188" y="397213"/>
                </a:lnTo>
                <a:lnTo>
                  <a:pt x="132797" y="401513"/>
                </a:lnTo>
                <a:lnTo>
                  <a:pt x="125679" y="405332"/>
                </a:lnTo>
                <a:lnTo>
                  <a:pt x="118076" y="408831"/>
                </a:lnTo>
                <a:lnTo>
                  <a:pt x="110150" y="412116"/>
                </a:lnTo>
                <a:lnTo>
                  <a:pt x="102960" y="414306"/>
                </a:lnTo>
                <a:lnTo>
                  <a:pt x="96263" y="415766"/>
                </a:lnTo>
                <a:lnTo>
                  <a:pt x="89893" y="416740"/>
                </a:lnTo>
                <a:lnTo>
                  <a:pt x="80275" y="417821"/>
                </a:lnTo>
                <a:lnTo>
                  <a:pt x="71872" y="418302"/>
                </a:lnTo>
                <a:lnTo>
                  <a:pt x="61788" y="418515"/>
                </a:lnTo>
                <a:lnTo>
                  <a:pt x="58337" y="417620"/>
                </a:lnTo>
                <a:lnTo>
                  <a:pt x="56036" y="416070"/>
                </a:lnTo>
                <a:lnTo>
                  <a:pt x="54502" y="414084"/>
                </a:lnTo>
                <a:lnTo>
                  <a:pt x="47718" y="409339"/>
                </a:lnTo>
                <a:lnTo>
                  <a:pt x="39305" y="404054"/>
                </a:lnTo>
                <a:lnTo>
                  <a:pt x="32391" y="398530"/>
                </a:lnTo>
                <a:lnTo>
                  <a:pt x="30166" y="395724"/>
                </a:lnTo>
                <a:lnTo>
                  <a:pt x="28684" y="392900"/>
                </a:lnTo>
                <a:lnTo>
                  <a:pt x="27036" y="387223"/>
                </a:lnTo>
                <a:lnTo>
                  <a:pt x="25978" y="370738"/>
                </a:lnTo>
                <a:lnTo>
                  <a:pt x="25891" y="363861"/>
                </a:lnTo>
                <a:lnTo>
                  <a:pt x="28334" y="351139"/>
                </a:lnTo>
                <a:lnTo>
                  <a:pt x="32595" y="340088"/>
                </a:lnTo>
                <a:lnTo>
                  <a:pt x="40349" y="328511"/>
                </a:lnTo>
                <a:lnTo>
                  <a:pt x="45872" y="322093"/>
                </a:lnTo>
                <a:lnTo>
                  <a:pt x="54043" y="316066"/>
                </a:lnTo>
                <a:lnTo>
                  <a:pt x="64024" y="310212"/>
                </a:lnTo>
                <a:lnTo>
                  <a:pt x="74810" y="304435"/>
                </a:lnTo>
                <a:lnTo>
                  <a:pt x="83414" y="298693"/>
                </a:lnTo>
                <a:lnTo>
                  <a:pt x="87042" y="295828"/>
                </a:lnTo>
                <a:lnTo>
                  <a:pt x="91365" y="293918"/>
                </a:lnTo>
                <a:lnTo>
                  <a:pt x="101249" y="291796"/>
                </a:lnTo>
                <a:lnTo>
                  <a:pt x="107504" y="291230"/>
                </a:lnTo>
                <a:lnTo>
                  <a:pt x="114532" y="290853"/>
                </a:lnTo>
                <a:lnTo>
                  <a:pt x="129008" y="290434"/>
                </a:lnTo>
                <a:lnTo>
                  <a:pt x="141792" y="290248"/>
                </a:lnTo>
                <a:lnTo>
                  <a:pt x="148820" y="291150"/>
                </a:lnTo>
                <a:lnTo>
                  <a:pt x="156363" y="292705"/>
                </a:lnTo>
                <a:lnTo>
                  <a:pt x="164249" y="294694"/>
                </a:lnTo>
                <a:lnTo>
                  <a:pt x="171412" y="296020"/>
                </a:lnTo>
                <a:lnTo>
                  <a:pt x="178092" y="296903"/>
                </a:lnTo>
                <a:lnTo>
                  <a:pt x="184450" y="297493"/>
                </a:lnTo>
                <a:lnTo>
                  <a:pt x="190594" y="299791"/>
                </a:lnTo>
                <a:lnTo>
                  <a:pt x="196595" y="303227"/>
                </a:lnTo>
                <a:lnTo>
                  <a:pt x="202501" y="307424"/>
                </a:lnTo>
                <a:lnTo>
                  <a:pt x="208343" y="311174"/>
                </a:lnTo>
                <a:lnTo>
                  <a:pt x="214142" y="314626"/>
                </a:lnTo>
                <a:lnTo>
                  <a:pt x="219914" y="317881"/>
                </a:lnTo>
                <a:lnTo>
                  <a:pt x="225667" y="321955"/>
                </a:lnTo>
                <a:lnTo>
                  <a:pt x="231407" y="326576"/>
                </a:lnTo>
                <a:lnTo>
                  <a:pt x="237139" y="331562"/>
                </a:lnTo>
                <a:lnTo>
                  <a:pt x="242865" y="336791"/>
                </a:lnTo>
                <a:lnTo>
                  <a:pt x="254307" y="347681"/>
                </a:lnTo>
                <a:lnTo>
                  <a:pt x="271459" y="364522"/>
                </a:lnTo>
                <a:lnTo>
                  <a:pt x="280351" y="375881"/>
                </a:lnTo>
                <a:lnTo>
                  <a:pt x="288430" y="387279"/>
                </a:lnTo>
                <a:lnTo>
                  <a:pt x="298371" y="398695"/>
                </a:lnTo>
                <a:lnTo>
                  <a:pt x="301784" y="404406"/>
                </a:lnTo>
                <a:lnTo>
                  <a:pt x="305576" y="415832"/>
                </a:lnTo>
                <a:lnTo>
                  <a:pt x="309801" y="427260"/>
                </a:lnTo>
                <a:lnTo>
                  <a:pt x="314854" y="438689"/>
                </a:lnTo>
                <a:lnTo>
                  <a:pt x="320275" y="450119"/>
                </a:lnTo>
                <a:lnTo>
                  <a:pt x="325859" y="464089"/>
                </a:lnTo>
                <a:lnTo>
                  <a:pt x="331516" y="477918"/>
                </a:lnTo>
                <a:lnTo>
                  <a:pt x="339103" y="492010"/>
                </a:lnTo>
                <a:lnTo>
                  <a:pt x="341213" y="502392"/>
                </a:lnTo>
                <a:lnTo>
                  <a:pt x="342727" y="505923"/>
                </a:lnTo>
                <a:lnTo>
                  <a:pt x="344690" y="508276"/>
                </a:lnTo>
                <a:lnTo>
                  <a:pt x="346950" y="509846"/>
                </a:lnTo>
                <a:lnTo>
                  <a:pt x="348458" y="511844"/>
                </a:lnTo>
                <a:lnTo>
                  <a:pt x="349462" y="514129"/>
                </a:lnTo>
                <a:lnTo>
                  <a:pt x="350133" y="516605"/>
                </a:lnTo>
                <a:lnTo>
                  <a:pt x="353417" y="521896"/>
                </a:lnTo>
                <a:lnTo>
                  <a:pt x="360044" y="530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9"/>
          <p:cNvSpPr/>
          <p:nvPr/>
        </p:nvSpPr>
        <p:spPr>
          <a:xfrm>
            <a:off x="6115050" y="3900487"/>
            <a:ext cx="274321" cy="317184"/>
          </a:xfrm>
          <a:custGeom>
            <a:avLst/>
            <a:gdLst/>
            <a:ahLst/>
            <a:cxnLst/>
            <a:rect l="0" t="0" r="0" b="0"/>
            <a:pathLst>
              <a:path w="274321" h="317184">
                <a:moveTo>
                  <a:pt x="0" y="0"/>
                </a:moveTo>
                <a:lnTo>
                  <a:pt x="4550" y="9102"/>
                </a:lnTo>
                <a:lnTo>
                  <a:pt x="9325" y="16110"/>
                </a:lnTo>
                <a:lnTo>
                  <a:pt x="14621" y="23352"/>
                </a:lnTo>
                <a:lnTo>
                  <a:pt x="20151" y="32922"/>
                </a:lnTo>
                <a:lnTo>
                  <a:pt x="28323" y="40984"/>
                </a:lnTo>
                <a:lnTo>
                  <a:pt x="33170" y="44468"/>
                </a:lnTo>
                <a:lnTo>
                  <a:pt x="38305" y="49648"/>
                </a:lnTo>
                <a:lnTo>
                  <a:pt x="43634" y="55959"/>
                </a:lnTo>
                <a:lnTo>
                  <a:pt x="49092" y="63023"/>
                </a:lnTo>
                <a:lnTo>
                  <a:pt x="54636" y="68685"/>
                </a:lnTo>
                <a:lnTo>
                  <a:pt x="60236" y="73413"/>
                </a:lnTo>
                <a:lnTo>
                  <a:pt x="92014" y="96946"/>
                </a:lnTo>
                <a:lnTo>
                  <a:pt x="100395" y="103683"/>
                </a:lnTo>
                <a:lnTo>
                  <a:pt x="107887" y="110080"/>
                </a:lnTo>
                <a:lnTo>
                  <a:pt x="114787" y="116249"/>
                </a:lnTo>
                <a:lnTo>
                  <a:pt x="127534" y="128184"/>
                </a:lnTo>
                <a:lnTo>
                  <a:pt x="146689" y="146817"/>
                </a:lnTo>
                <a:lnTo>
                  <a:pt x="152084" y="153123"/>
                </a:lnTo>
                <a:lnTo>
                  <a:pt x="158539" y="161137"/>
                </a:lnTo>
                <a:lnTo>
                  <a:pt x="165700" y="170290"/>
                </a:lnTo>
                <a:lnTo>
                  <a:pt x="172379" y="178297"/>
                </a:lnTo>
                <a:lnTo>
                  <a:pt x="178737" y="185539"/>
                </a:lnTo>
                <a:lnTo>
                  <a:pt x="184880" y="192273"/>
                </a:lnTo>
                <a:lnTo>
                  <a:pt x="189928" y="198667"/>
                </a:lnTo>
                <a:lnTo>
                  <a:pt x="194247" y="204835"/>
                </a:lnTo>
                <a:lnTo>
                  <a:pt x="198077" y="210851"/>
                </a:lnTo>
                <a:lnTo>
                  <a:pt x="202536" y="216767"/>
                </a:lnTo>
                <a:lnTo>
                  <a:pt x="207414" y="222617"/>
                </a:lnTo>
                <a:lnTo>
                  <a:pt x="216961" y="233244"/>
                </a:lnTo>
                <a:lnTo>
                  <a:pt x="224380" y="241141"/>
                </a:lnTo>
                <a:lnTo>
                  <a:pt x="228644" y="247438"/>
                </a:lnTo>
                <a:lnTo>
                  <a:pt x="233391" y="255446"/>
                </a:lnTo>
                <a:lnTo>
                  <a:pt x="238462" y="264595"/>
                </a:lnTo>
                <a:lnTo>
                  <a:pt x="242794" y="271647"/>
                </a:lnTo>
                <a:lnTo>
                  <a:pt x="246635" y="277301"/>
                </a:lnTo>
                <a:lnTo>
                  <a:pt x="253443" y="287075"/>
                </a:lnTo>
                <a:lnTo>
                  <a:pt x="256592" y="292348"/>
                </a:lnTo>
                <a:lnTo>
                  <a:pt x="259644" y="297769"/>
                </a:lnTo>
                <a:lnTo>
                  <a:pt x="265574" y="306332"/>
                </a:lnTo>
                <a:lnTo>
                  <a:pt x="27432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0"/>
          <p:cNvSpPr/>
          <p:nvPr/>
        </p:nvSpPr>
        <p:spPr>
          <a:xfrm>
            <a:off x="6097904" y="3866197"/>
            <a:ext cx="282894" cy="274321"/>
          </a:xfrm>
          <a:custGeom>
            <a:avLst/>
            <a:gdLst/>
            <a:ahLst/>
            <a:cxnLst/>
            <a:rect l="0" t="0" r="0" b="0"/>
            <a:pathLst>
              <a:path w="282894" h="274321">
                <a:moveTo>
                  <a:pt x="282893" y="0"/>
                </a:moveTo>
                <a:lnTo>
                  <a:pt x="259030" y="11932"/>
                </a:lnTo>
                <a:lnTo>
                  <a:pt x="254602" y="15574"/>
                </a:lnTo>
                <a:lnTo>
                  <a:pt x="250697" y="19908"/>
                </a:lnTo>
                <a:lnTo>
                  <a:pt x="247142" y="24702"/>
                </a:lnTo>
                <a:lnTo>
                  <a:pt x="240651" y="32569"/>
                </a:lnTo>
                <a:lnTo>
                  <a:pt x="237587" y="36000"/>
                </a:lnTo>
                <a:lnTo>
                  <a:pt x="207198" y="72869"/>
                </a:lnTo>
                <a:lnTo>
                  <a:pt x="200045" y="80965"/>
                </a:lnTo>
                <a:lnTo>
                  <a:pt x="187017" y="95039"/>
                </a:lnTo>
                <a:lnTo>
                  <a:pt x="174877" y="107645"/>
                </a:lnTo>
                <a:lnTo>
                  <a:pt x="98230" y="184654"/>
                </a:lnTo>
                <a:lnTo>
                  <a:pt x="93109" y="190730"/>
                </a:lnTo>
                <a:lnTo>
                  <a:pt x="88743" y="196686"/>
                </a:lnTo>
                <a:lnTo>
                  <a:pt x="84880" y="202562"/>
                </a:lnTo>
                <a:lnTo>
                  <a:pt x="80399" y="207431"/>
                </a:lnTo>
                <a:lnTo>
                  <a:pt x="75507" y="211630"/>
                </a:lnTo>
                <a:lnTo>
                  <a:pt x="70341" y="215382"/>
                </a:lnTo>
                <a:lnTo>
                  <a:pt x="63086" y="221693"/>
                </a:lnTo>
                <a:lnTo>
                  <a:pt x="54441" y="229710"/>
                </a:lnTo>
                <a:lnTo>
                  <a:pt x="22657" y="260402"/>
                </a:lnTo>
                <a:lnTo>
                  <a:pt x="15468" y="267499"/>
                </a:lnTo>
                <a:lnTo>
                  <a:pt x="12217" y="269773"/>
                </a:lnTo>
                <a:lnTo>
                  <a:pt x="4044" y="27297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1"/>
          <p:cNvSpPr/>
          <p:nvPr/>
        </p:nvSpPr>
        <p:spPr>
          <a:xfrm>
            <a:off x="6646544" y="3960630"/>
            <a:ext cx="334329" cy="17008"/>
          </a:xfrm>
          <a:custGeom>
            <a:avLst/>
            <a:gdLst/>
            <a:ahLst/>
            <a:cxnLst/>
            <a:rect l="0" t="0" r="0" b="0"/>
            <a:pathLst>
              <a:path w="334329" h="17008">
                <a:moveTo>
                  <a:pt x="0" y="8437"/>
                </a:moveTo>
                <a:lnTo>
                  <a:pt x="9103" y="12988"/>
                </a:lnTo>
                <a:lnTo>
                  <a:pt x="12736" y="14328"/>
                </a:lnTo>
                <a:lnTo>
                  <a:pt x="16111" y="15222"/>
                </a:lnTo>
                <a:lnTo>
                  <a:pt x="19313" y="15818"/>
                </a:lnTo>
                <a:lnTo>
                  <a:pt x="22401" y="16215"/>
                </a:lnTo>
                <a:lnTo>
                  <a:pt x="28371" y="16657"/>
                </a:lnTo>
                <a:lnTo>
                  <a:pt x="36740" y="16853"/>
                </a:lnTo>
                <a:lnTo>
                  <a:pt x="87814" y="17007"/>
                </a:lnTo>
                <a:lnTo>
                  <a:pt x="94738" y="16055"/>
                </a:lnTo>
                <a:lnTo>
                  <a:pt x="101259" y="14468"/>
                </a:lnTo>
                <a:lnTo>
                  <a:pt x="107511" y="12458"/>
                </a:lnTo>
                <a:lnTo>
                  <a:pt x="121204" y="10165"/>
                </a:lnTo>
                <a:lnTo>
                  <a:pt x="161819" y="5078"/>
                </a:lnTo>
                <a:lnTo>
                  <a:pt x="181222" y="3340"/>
                </a:lnTo>
                <a:lnTo>
                  <a:pt x="198920" y="2181"/>
                </a:lnTo>
                <a:lnTo>
                  <a:pt x="230332" y="894"/>
                </a:lnTo>
                <a:lnTo>
                  <a:pt x="269436" y="170"/>
                </a:lnTo>
                <a:lnTo>
                  <a:pt x="293422" y="0"/>
                </a:lnTo>
                <a:lnTo>
                  <a:pt x="303248" y="908"/>
                </a:lnTo>
                <a:lnTo>
                  <a:pt x="311703" y="2465"/>
                </a:lnTo>
                <a:lnTo>
                  <a:pt x="334328" y="84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2"/>
          <p:cNvSpPr/>
          <p:nvPr/>
        </p:nvSpPr>
        <p:spPr>
          <a:xfrm>
            <a:off x="6655117" y="4080976"/>
            <a:ext cx="377191" cy="25252"/>
          </a:xfrm>
          <a:custGeom>
            <a:avLst/>
            <a:gdLst/>
            <a:ahLst/>
            <a:cxnLst/>
            <a:rect l="0" t="0" r="0" b="0"/>
            <a:pathLst>
              <a:path w="377191" h="25252">
                <a:moveTo>
                  <a:pt x="0" y="25251"/>
                </a:moveTo>
                <a:lnTo>
                  <a:pt x="4551" y="25251"/>
                </a:lnTo>
                <a:lnTo>
                  <a:pt x="8749" y="24299"/>
                </a:lnTo>
                <a:lnTo>
                  <a:pt x="14406" y="22711"/>
                </a:lnTo>
                <a:lnTo>
                  <a:pt x="21034" y="20700"/>
                </a:lnTo>
                <a:lnTo>
                  <a:pt x="28310" y="19360"/>
                </a:lnTo>
                <a:lnTo>
                  <a:pt x="36018" y="18466"/>
                </a:lnTo>
                <a:lnTo>
                  <a:pt x="44015" y="17870"/>
                </a:lnTo>
                <a:lnTo>
                  <a:pt x="70680" y="14668"/>
                </a:lnTo>
                <a:lnTo>
                  <a:pt x="87124" y="12481"/>
                </a:lnTo>
                <a:lnTo>
                  <a:pt x="100945" y="10070"/>
                </a:lnTo>
                <a:lnTo>
                  <a:pt x="113017" y="7510"/>
                </a:lnTo>
                <a:lnTo>
                  <a:pt x="123922" y="4851"/>
                </a:lnTo>
                <a:lnTo>
                  <a:pt x="140717" y="3079"/>
                </a:lnTo>
                <a:lnTo>
                  <a:pt x="161439" y="1897"/>
                </a:lnTo>
                <a:lnTo>
                  <a:pt x="205101" y="584"/>
                </a:lnTo>
                <a:lnTo>
                  <a:pt x="240381" y="0"/>
                </a:lnTo>
                <a:lnTo>
                  <a:pt x="259314" y="798"/>
                </a:lnTo>
                <a:lnTo>
                  <a:pt x="279556" y="2281"/>
                </a:lnTo>
                <a:lnTo>
                  <a:pt x="300670" y="4223"/>
                </a:lnTo>
                <a:lnTo>
                  <a:pt x="315700" y="6470"/>
                </a:lnTo>
                <a:lnTo>
                  <a:pt x="326672" y="8920"/>
                </a:lnTo>
                <a:lnTo>
                  <a:pt x="377190" y="252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"/>
          <p:cNvSpPr/>
          <p:nvPr/>
        </p:nvSpPr>
        <p:spPr>
          <a:xfrm>
            <a:off x="7349490" y="3891915"/>
            <a:ext cx="265748" cy="317183"/>
          </a:xfrm>
          <a:custGeom>
            <a:avLst/>
            <a:gdLst/>
            <a:ahLst/>
            <a:cxnLst/>
            <a:rect l="0" t="0" r="0" b="0"/>
            <a:pathLst>
              <a:path w="265748" h="317183">
                <a:moveTo>
                  <a:pt x="0" y="0"/>
                </a:moveTo>
                <a:lnTo>
                  <a:pt x="0" y="19312"/>
                </a:lnTo>
                <a:lnTo>
                  <a:pt x="952" y="22399"/>
                </a:lnTo>
                <a:lnTo>
                  <a:pt x="4551" y="28370"/>
                </a:lnTo>
                <a:lnTo>
                  <a:pt x="11931" y="37087"/>
                </a:lnTo>
                <a:lnTo>
                  <a:pt x="19908" y="45376"/>
                </a:lnTo>
                <a:lnTo>
                  <a:pt x="24701" y="50253"/>
                </a:lnTo>
                <a:lnTo>
                  <a:pt x="28850" y="55409"/>
                </a:lnTo>
                <a:lnTo>
                  <a:pt x="32568" y="60752"/>
                </a:lnTo>
                <a:lnTo>
                  <a:pt x="36000" y="66218"/>
                </a:lnTo>
                <a:lnTo>
                  <a:pt x="44954" y="76531"/>
                </a:lnTo>
                <a:lnTo>
                  <a:pt x="57591" y="90073"/>
                </a:lnTo>
                <a:lnTo>
                  <a:pt x="122377" y="156429"/>
                </a:lnTo>
                <a:lnTo>
                  <a:pt x="138845" y="173029"/>
                </a:lnTo>
                <a:lnTo>
                  <a:pt x="167754" y="204537"/>
                </a:lnTo>
                <a:lnTo>
                  <a:pt x="211629" y="252690"/>
                </a:lnTo>
                <a:lnTo>
                  <a:pt x="221096" y="262758"/>
                </a:lnTo>
                <a:lnTo>
                  <a:pt x="228360" y="271374"/>
                </a:lnTo>
                <a:lnTo>
                  <a:pt x="234155" y="279024"/>
                </a:lnTo>
                <a:lnTo>
                  <a:pt x="238970" y="286028"/>
                </a:lnTo>
                <a:lnTo>
                  <a:pt x="246861" y="293811"/>
                </a:lnTo>
                <a:lnTo>
                  <a:pt x="265747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4"/>
          <p:cNvSpPr/>
          <p:nvPr/>
        </p:nvSpPr>
        <p:spPr>
          <a:xfrm>
            <a:off x="7358062" y="3917632"/>
            <a:ext cx="248604" cy="291466"/>
          </a:xfrm>
          <a:custGeom>
            <a:avLst/>
            <a:gdLst/>
            <a:ahLst/>
            <a:cxnLst/>
            <a:rect l="0" t="0" r="0" b="0"/>
            <a:pathLst>
              <a:path w="248604" h="291466">
                <a:moveTo>
                  <a:pt x="248603" y="0"/>
                </a:moveTo>
                <a:lnTo>
                  <a:pt x="239501" y="9102"/>
                </a:lnTo>
                <a:lnTo>
                  <a:pt x="235867" y="13688"/>
                </a:lnTo>
                <a:lnTo>
                  <a:pt x="232493" y="18650"/>
                </a:lnTo>
                <a:lnTo>
                  <a:pt x="229291" y="23864"/>
                </a:lnTo>
                <a:lnTo>
                  <a:pt x="226202" y="29244"/>
                </a:lnTo>
                <a:lnTo>
                  <a:pt x="220232" y="40302"/>
                </a:lnTo>
                <a:lnTo>
                  <a:pt x="215402" y="45919"/>
                </a:lnTo>
                <a:lnTo>
                  <a:pt x="209324" y="51567"/>
                </a:lnTo>
                <a:lnTo>
                  <a:pt x="202415" y="57238"/>
                </a:lnTo>
                <a:lnTo>
                  <a:pt x="193997" y="66734"/>
                </a:lnTo>
                <a:lnTo>
                  <a:pt x="184577" y="78779"/>
                </a:lnTo>
                <a:lnTo>
                  <a:pt x="174486" y="92525"/>
                </a:lnTo>
                <a:lnTo>
                  <a:pt x="164902" y="103593"/>
                </a:lnTo>
                <a:lnTo>
                  <a:pt x="155654" y="112877"/>
                </a:lnTo>
                <a:lnTo>
                  <a:pt x="146632" y="120971"/>
                </a:lnTo>
                <a:lnTo>
                  <a:pt x="136807" y="132083"/>
                </a:lnTo>
                <a:lnTo>
                  <a:pt x="126447" y="145205"/>
                </a:lnTo>
                <a:lnTo>
                  <a:pt x="115731" y="159668"/>
                </a:lnTo>
                <a:lnTo>
                  <a:pt x="106681" y="171216"/>
                </a:lnTo>
                <a:lnTo>
                  <a:pt x="98744" y="180819"/>
                </a:lnTo>
                <a:lnTo>
                  <a:pt x="91547" y="189126"/>
                </a:lnTo>
                <a:lnTo>
                  <a:pt x="82939" y="198474"/>
                </a:lnTo>
                <a:lnTo>
                  <a:pt x="63215" y="219021"/>
                </a:lnTo>
                <a:lnTo>
                  <a:pt x="55478" y="227929"/>
                </a:lnTo>
                <a:lnTo>
                  <a:pt x="49368" y="235773"/>
                </a:lnTo>
                <a:lnTo>
                  <a:pt x="44342" y="242907"/>
                </a:lnTo>
                <a:lnTo>
                  <a:pt x="38134" y="249568"/>
                </a:lnTo>
                <a:lnTo>
                  <a:pt x="31138" y="255914"/>
                </a:lnTo>
                <a:lnTo>
                  <a:pt x="23616" y="262049"/>
                </a:lnTo>
                <a:lnTo>
                  <a:pt x="17649" y="267092"/>
                </a:lnTo>
                <a:lnTo>
                  <a:pt x="12719" y="271406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5"/>
          <p:cNvSpPr/>
          <p:nvPr/>
        </p:nvSpPr>
        <p:spPr>
          <a:xfrm>
            <a:off x="7786687" y="4020502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0"/>
                </a:moveTo>
                <a:lnTo>
                  <a:pt x="53911" y="0"/>
                </a:lnTo>
                <a:lnTo>
                  <a:pt x="213801" y="7381"/>
                </a:lnTo>
                <a:lnTo>
                  <a:pt x="229212" y="8731"/>
                </a:lnTo>
                <a:lnTo>
                  <a:pt x="243295" y="10583"/>
                </a:lnTo>
                <a:lnTo>
                  <a:pt x="256494" y="12770"/>
                </a:lnTo>
                <a:lnTo>
                  <a:pt x="267199" y="14229"/>
                </a:lnTo>
                <a:lnTo>
                  <a:pt x="276241" y="15201"/>
                </a:lnTo>
                <a:lnTo>
                  <a:pt x="284173" y="15849"/>
                </a:lnTo>
                <a:lnTo>
                  <a:pt x="291366" y="16281"/>
                </a:lnTo>
                <a:lnTo>
                  <a:pt x="304439" y="16761"/>
                </a:lnTo>
                <a:lnTo>
                  <a:pt x="310592" y="17842"/>
                </a:lnTo>
                <a:lnTo>
                  <a:pt x="316599" y="19514"/>
                </a:lnTo>
                <a:lnTo>
                  <a:pt x="322508" y="21582"/>
                </a:lnTo>
                <a:lnTo>
                  <a:pt x="327400" y="22961"/>
                </a:lnTo>
                <a:lnTo>
                  <a:pt x="331614" y="23880"/>
                </a:lnTo>
                <a:lnTo>
                  <a:pt x="335376" y="24492"/>
                </a:lnTo>
                <a:lnTo>
                  <a:pt x="339789" y="25853"/>
                </a:lnTo>
                <a:lnTo>
                  <a:pt x="344636" y="27713"/>
                </a:lnTo>
                <a:lnTo>
                  <a:pt x="360045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6"/>
          <p:cNvSpPr/>
          <p:nvPr/>
        </p:nvSpPr>
        <p:spPr>
          <a:xfrm>
            <a:off x="7909085" y="3900487"/>
            <a:ext cx="23335" cy="342901"/>
          </a:xfrm>
          <a:custGeom>
            <a:avLst/>
            <a:gdLst/>
            <a:ahLst/>
            <a:cxnLst/>
            <a:rect l="0" t="0" r="0" b="0"/>
            <a:pathLst>
              <a:path w="23335" h="342901">
                <a:moveTo>
                  <a:pt x="14762" y="0"/>
                </a:moveTo>
                <a:lnTo>
                  <a:pt x="5661" y="4551"/>
                </a:lnTo>
                <a:lnTo>
                  <a:pt x="2979" y="6844"/>
                </a:lnTo>
                <a:lnTo>
                  <a:pt x="1191" y="9325"/>
                </a:lnTo>
                <a:lnTo>
                  <a:pt x="0" y="11932"/>
                </a:lnTo>
                <a:lnTo>
                  <a:pt x="159" y="16527"/>
                </a:lnTo>
                <a:lnTo>
                  <a:pt x="1217" y="22448"/>
                </a:lnTo>
                <a:lnTo>
                  <a:pt x="2873" y="29253"/>
                </a:lnTo>
                <a:lnTo>
                  <a:pt x="3980" y="38552"/>
                </a:lnTo>
                <a:lnTo>
                  <a:pt x="4716" y="49514"/>
                </a:lnTo>
                <a:lnTo>
                  <a:pt x="5207" y="61584"/>
                </a:lnTo>
                <a:lnTo>
                  <a:pt x="5753" y="87696"/>
                </a:lnTo>
                <a:lnTo>
                  <a:pt x="5899" y="101326"/>
                </a:lnTo>
                <a:lnTo>
                  <a:pt x="6948" y="112318"/>
                </a:lnTo>
                <a:lnTo>
                  <a:pt x="8600" y="121551"/>
                </a:lnTo>
                <a:lnTo>
                  <a:pt x="10654" y="129612"/>
                </a:lnTo>
                <a:lnTo>
                  <a:pt x="12023" y="142605"/>
                </a:lnTo>
                <a:lnTo>
                  <a:pt x="12937" y="158888"/>
                </a:lnTo>
                <a:lnTo>
                  <a:pt x="13545" y="177362"/>
                </a:lnTo>
                <a:lnTo>
                  <a:pt x="14903" y="191584"/>
                </a:lnTo>
                <a:lnTo>
                  <a:pt x="16761" y="202971"/>
                </a:lnTo>
                <a:lnTo>
                  <a:pt x="18952" y="212466"/>
                </a:lnTo>
                <a:lnTo>
                  <a:pt x="20413" y="221654"/>
                </a:lnTo>
                <a:lnTo>
                  <a:pt x="21387" y="230637"/>
                </a:lnTo>
                <a:lnTo>
                  <a:pt x="22036" y="239483"/>
                </a:lnTo>
                <a:lnTo>
                  <a:pt x="21516" y="251096"/>
                </a:lnTo>
                <a:lnTo>
                  <a:pt x="20217" y="264552"/>
                </a:lnTo>
                <a:lnTo>
                  <a:pt x="17187" y="289981"/>
                </a:lnTo>
                <a:lnTo>
                  <a:pt x="16379" y="298096"/>
                </a:lnTo>
                <a:lnTo>
                  <a:pt x="15840" y="304458"/>
                </a:lnTo>
                <a:lnTo>
                  <a:pt x="16433" y="311557"/>
                </a:lnTo>
                <a:lnTo>
                  <a:pt x="17781" y="319147"/>
                </a:lnTo>
                <a:lnTo>
                  <a:pt x="23334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7"/>
          <p:cNvSpPr/>
          <p:nvPr/>
        </p:nvSpPr>
        <p:spPr>
          <a:xfrm>
            <a:off x="8206740" y="3857625"/>
            <a:ext cx="248603" cy="342901"/>
          </a:xfrm>
          <a:custGeom>
            <a:avLst/>
            <a:gdLst/>
            <a:ahLst/>
            <a:cxnLst/>
            <a:rect l="0" t="0" r="0" b="0"/>
            <a:pathLst>
              <a:path w="248603" h="342901">
                <a:moveTo>
                  <a:pt x="0" y="0"/>
                </a:moveTo>
                <a:lnTo>
                  <a:pt x="4551" y="13652"/>
                </a:lnTo>
                <a:lnTo>
                  <a:pt x="9325" y="22895"/>
                </a:lnTo>
                <a:lnTo>
                  <a:pt x="14621" y="31130"/>
                </a:lnTo>
                <a:lnTo>
                  <a:pt x="20151" y="41140"/>
                </a:lnTo>
                <a:lnTo>
                  <a:pt x="28619" y="57486"/>
                </a:lnTo>
                <a:lnTo>
                  <a:pt x="37160" y="74395"/>
                </a:lnTo>
                <a:lnTo>
                  <a:pt x="40013" y="81029"/>
                </a:lnTo>
                <a:lnTo>
                  <a:pt x="42868" y="88309"/>
                </a:lnTo>
                <a:lnTo>
                  <a:pt x="45723" y="96020"/>
                </a:lnTo>
                <a:lnTo>
                  <a:pt x="49532" y="103066"/>
                </a:lnTo>
                <a:lnTo>
                  <a:pt x="53976" y="109668"/>
                </a:lnTo>
                <a:lnTo>
                  <a:pt x="58844" y="115974"/>
                </a:lnTo>
                <a:lnTo>
                  <a:pt x="63042" y="122084"/>
                </a:lnTo>
                <a:lnTo>
                  <a:pt x="66793" y="128061"/>
                </a:lnTo>
                <a:lnTo>
                  <a:pt x="88758" y="164996"/>
                </a:lnTo>
                <a:lnTo>
                  <a:pt x="95367" y="174767"/>
                </a:lnTo>
                <a:lnTo>
                  <a:pt x="101678" y="183186"/>
                </a:lnTo>
                <a:lnTo>
                  <a:pt x="107790" y="190704"/>
                </a:lnTo>
                <a:lnTo>
                  <a:pt x="112817" y="197621"/>
                </a:lnTo>
                <a:lnTo>
                  <a:pt x="117121" y="204137"/>
                </a:lnTo>
                <a:lnTo>
                  <a:pt x="120943" y="210386"/>
                </a:lnTo>
                <a:lnTo>
                  <a:pt x="125397" y="216457"/>
                </a:lnTo>
                <a:lnTo>
                  <a:pt x="130270" y="222410"/>
                </a:lnTo>
                <a:lnTo>
                  <a:pt x="135423" y="228283"/>
                </a:lnTo>
                <a:lnTo>
                  <a:pt x="139812" y="234103"/>
                </a:lnTo>
                <a:lnTo>
                  <a:pt x="143690" y="239889"/>
                </a:lnTo>
                <a:lnTo>
                  <a:pt x="147229" y="245651"/>
                </a:lnTo>
                <a:lnTo>
                  <a:pt x="151492" y="250445"/>
                </a:lnTo>
                <a:lnTo>
                  <a:pt x="156240" y="254593"/>
                </a:lnTo>
                <a:lnTo>
                  <a:pt x="161309" y="258311"/>
                </a:lnTo>
                <a:lnTo>
                  <a:pt x="165641" y="262695"/>
                </a:lnTo>
                <a:lnTo>
                  <a:pt x="172996" y="272646"/>
                </a:lnTo>
                <a:lnTo>
                  <a:pt x="177242" y="277014"/>
                </a:lnTo>
                <a:lnTo>
                  <a:pt x="181980" y="280878"/>
                </a:lnTo>
                <a:lnTo>
                  <a:pt x="187042" y="284407"/>
                </a:lnTo>
                <a:lnTo>
                  <a:pt x="191369" y="287712"/>
                </a:lnTo>
                <a:lnTo>
                  <a:pt x="198718" y="293924"/>
                </a:lnTo>
                <a:lnTo>
                  <a:pt x="202963" y="297867"/>
                </a:lnTo>
                <a:lnTo>
                  <a:pt x="220926" y="315342"/>
                </a:lnTo>
                <a:lnTo>
                  <a:pt x="248602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"/>
          <p:cNvSpPr/>
          <p:nvPr/>
        </p:nvSpPr>
        <p:spPr>
          <a:xfrm>
            <a:off x="8138159" y="3874770"/>
            <a:ext cx="360047" cy="368618"/>
          </a:xfrm>
          <a:custGeom>
            <a:avLst/>
            <a:gdLst/>
            <a:ahLst/>
            <a:cxnLst/>
            <a:rect l="0" t="0" r="0" b="0"/>
            <a:pathLst>
              <a:path w="360047" h="368618">
                <a:moveTo>
                  <a:pt x="360046" y="0"/>
                </a:moveTo>
                <a:lnTo>
                  <a:pt x="346394" y="9101"/>
                </a:lnTo>
                <a:lnTo>
                  <a:pt x="340466" y="12735"/>
                </a:lnTo>
                <a:lnTo>
                  <a:pt x="334611" y="16110"/>
                </a:lnTo>
                <a:lnTo>
                  <a:pt x="328800" y="19312"/>
                </a:lnTo>
                <a:lnTo>
                  <a:pt x="323023" y="24305"/>
                </a:lnTo>
                <a:lnTo>
                  <a:pt x="317267" y="30490"/>
                </a:lnTo>
                <a:lnTo>
                  <a:pt x="311524" y="37472"/>
                </a:lnTo>
                <a:lnTo>
                  <a:pt x="305790" y="44031"/>
                </a:lnTo>
                <a:lnTo>
                  <a:pt x="300063" y="50309"/>
                </a:lnTo>
                <a:lnTo>
                  <a:pt x="294341" y="56399"/>
                </a:lnTo>
                <a:lnTo>
                  <a:pt x="258980" y="92276"/>
                </a:lnTo>
                <a:lnTo>
                  <a:pt x="241233" y="111999"/>
                </a:lnTo>
                <a:lnTo>
                  <a:pt x="140142" y="230625"/>
                </a:lnTo>
                <a:lnTo>
                  <a:pt x="124861" y="247095"/>
                </a:lnTo>
                <a:lnTo>
                  <a:pt x="111815" y="259980"/>
                </a:lnTo>
                <a:lnTo>
                  <a:pt x="100261" y="270475"/>
                </a:lnTo>
                <a:lnTo>
                  <a:pt x="77263" y="292296"/>
                </a:lnTo>
                <a:lnTo>
                  <a:pt x="45108" y="323696"/>
                </a:lnTo>
                <a:lnTo>
                  <a:pt x="36558" y="334682"/>
                </a:lnTo>
                <a:lnTo>
                  <a:pt x="32945" y="340279"/>
                </a:lnTo>
                <a:lnTo>
                  <a:pt x="23850" y="349038"/>
                </a:lnTo>
                <a:lnTo>
                  <a:pt x="18758" y="352706"/>
                </a:lnTo>
                <a:lnTo>
                  <a:pt x="15364" y="356105"/>
                </a:lnTo>
                <a:lnTo>
                  <a:pt x="13100" y="359323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9"/>
          <p:cNvSpPr/>
          <p:nvPr/>
        </p:nvSpPr>
        <p:spPr>
          <a:xfrm>
            <a:off x="6166484" y="2863214"/>
            <a:ext cx="480061" cy="17147"/>
          </a:xfrm>
          <a:custGeom>
            <a:avLst/>
            <a:gdLst/>
            <a:ahLst/>
            <a:cxnLst/>
            <a:rect l="0" t="0" r="0" b="0"/>
            <a:pathLst>
              <a:path w="480061" h="17147">
                <a:moveTo>
                  <a:pt x="0" y="0"/>
                </a:moveTo>
                <a:lnTo>
                  <a:pt x="9103" y="4552"/>
                </a:lnTo>
                <a:lnTo>
                  <a:pt x="12736" y="5892"/>
                </a:lnTo>
                <a:lnTo>
                  <a:pt x="16111" y="6786"/>
                </a:lnTo>
                <a:lnTo>
                  <a:pt x="19313" y="7381"/>
                </a:lnTo>
                <a:lnTo>
                  <a:pt x="22401" y="7779"/>
                </a:lnTo>
                <a:lnTo>
                  <a:pt x="28371" y="8220"/>
                </a:lnTo>
                <a:lnTo>
                  <a:pt x="31296" y="9290"/>
                </a:lnTo>
                <a:lnTo>
                  <a:pt x="34200" y="10956"/>
                </a:lnTo>
                <a:lnTo>
                  <a:pt x="37088" y="13019"/>
                </a:lnTo>
                <a:lnTo>
                  <a:pt x="42823" y="14395"/>
                </a:lnTo>
                <a:lnTo>
                  <a:pt x="50456" y="15312"/>
                </a:lnTo>
                <a:lnTo>
                  <a:pt x="66240" y="16331"/>
                </a:lnTo>
                <a:lnTo>
                  <a:pt x="76431" y="16783"/>
                </a:lnTo>
                <a:lnTo>
                  <a:pt x="82386" y="15952"/>
                </a:lnTo>
                <a:lnTo>
                  <a:pt x="89214" y="14445"/>
                </a:lnTo>
                <a:lnTo>
                  <a:pt x="96624" y="12487"/>
                </a:lnTo>
                <a:lnTo>
                  <a:pt x="109184" y="11183"/>
                </a:lnTo>
                <a:lnTo>
                  <a:pt x="125176" y="10313"/>
                </a:lnTo>
                <a:lnTo>
                  <a:pt x="171393" y="9088"/>
                </a:lnTo>
                <a:lnTo>
                  <a:pt x="182842" y="8917"/>
                </a:lnTo>
                <a:lnTo>
                  <a:pt x="228583" y="6186"/>
                </a:lnTo>
                <a:lnTo>
                  <a:pt x="258117" y="4124"/>
                </a:lnTo>
                <a:lnTo>
                  <a:pt x="306171" y="1833"/>
                </a:lnTo>
                <a:lnTo>
                  <a:pt x="326987" y="1222"/>
                </a:lnTo>
                <a:lnTo>
                  <a:pt x="345627" y="1767"/>
                </a:lnTo>
                <a:lnTo>
                  <a:pt x="362815" y="3084"/>
                </a:lnTo>
                <a:lnTo>
                  <a:pt x="379037" y="4913"/>
                </a:lnTo>
                <a:lnTo>
                  <a:pt x="412302" y="9487"/>
                </a:lnTo>
                <a:lnTo>
                  <a:pt x="429173" y="12039"/>
                </a:lnTo>
                <a:lnTo>
                  <a:pt x="442325" y="13741"/>
                </a:lnTo>
                <a:lnTo>
                  <a:pt x="452999" y="14876"/>
                </a:lnTo>
                <a:lnTo>
                  <a:pt x="480060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0"/>
          <p:cNvSpPr/>
          <p:nvPr/>
        </p:nvSpPr>
        <p:spPr>
          <a:xfrm>
            <a:off x="6135074" y="2778681"/>
            <a:ext cx="237152" cy="255984"/>
          </a:xfrm>
          <a:custGeom>
            <a:avLst/>
            <a:gdLst/>
            <a:ahLst/>
            <a:cxnLst/>
            <a:rect l="0" t="0" r="0" b="0"/>
            <a:pathLst>
              <a:path w="237152" h="255984">
                <a:moveTo>
                  <a:pt x="211433" y="7381"/>
                </a:moveTo>
                <a:lnTo>
                  <a:pt x="196671" y="0"/>
                </a:lnTo>
                <a:lnTo>
                  <a:pt x="193019" y="555"/>
                </a:lnTo>
                <a:lnTo>
                  <a:pt x="187727" y="1878"/>
                </a:lnTo>
                <a:lnTo>
                  <a:pt x="181342" y="3712"/>
                </a:lnTo>
                <a:lnTo>
                  <a:pt x="176132" y="5888"/>
                </a:lnTo>
                <a:lnTo>
                  <a:pt x="171707" y="8291"/>
                </a:lnTo>
                <a:lnTo>
                  <a:pt x="167804" y="10845"/>
                </a:lnTo>
                <a:lnTo>
                  <a:pt x="160927" y="13683"/>
                </a:lnTo>
                <a:lnTo>
                  <a:pt x="153744" y="15897"/>
                </a:lnTo>
                <a:lnTo>
                  <a:pt x="149161" y="17821"/>
                </a:lnTo>
                <a:lnTo>
                  <a:pt x="144201" y="20056"/>
                </a:lnTo>
                <a:lnTo>
                  <a:pt x="133610" y="25079"/>
                </a:lnTo>
                <a:lnTo>
                  <a:pt x="128118" y="27752"/>
                </a:lnTo>
                <a:lnTo>
                  <a:pt x="123505" y="29534"/>
                </a:lnTo>
                <a:lnTo>
                  <a:pt x="119477" y="30723"/>
                </a:lnTo>
                <a:lnTo>
                  <a:pt x="115839" y="31514"/>
                </a:lnTo>
                <a:lnTo>
                  <a:pt x="111509" y="32995"/>
                </a:lnTo>
                <a:lnTo>
                  <a:pt x="106717" y="34935"/>
                </a:lnTo>
                <a:lnTo>
                  <a:pt x="101617" y="37180"/>
                </a:lnTo>
                <a:lnTo>
                  <a:pt x="95360" y="40582"/>
                </a:lnTo>
                <a:lnTo>
                  <a:pt x="88331" y="44755"/>
                </a:lnTo>
                <a:lnTo>
                  <a:pt x="80787" y="49442"/>
                </a:lnTo>
                <a:lnTo>
                  <a:pt x="73853" y="52567"/>
                </a:lnTo>
                <a:lnTo>
                  <a:pt x="67326" y="54650"/>
                </a:lnTo>
                <a:lnTo>
                  <a:pt x="61069" y="56038"/>
                </a:lnTo>
                <a:lnTo>
                  <a:pt x="55946" y="57917"/>
                </a:lnTo>
                <a:lnTo>
                  <a:pt x="51577" y="60122"/>
                </a:lnTo>
                <a:lnTo>
                  <a:pt x="44184" y="65111"/>
                </a:lnTo>
                <a:lnTo>
                  <a:pt x="37723" y="70504"/>
                </a:lnTo>
                <a:lnTo>
                  <a:pt x="34666" y="72323"/>
                </a:lnTo>
                <a:lnTo>
                  <a:pt x="28730" y="74344"/>
                </a:lnTo>
                <a:lnTo>
                  <a:pt x="22916" y="75242"/>
                </a:lnTo>
                <a:lnTo>
                  <a:pt x="20033" y="75482"/>
                </a:lnTo>
                <a:lnTo>
                  <a:pt x="16205" y="76594"/>
                </a:lnTo>
                <a:lnTo>
                  <a:pt x="11749" y="78288"/>
                </a:lnTo>
                <a:lnTo>
                  <a:pt x="6873" y="80370"/>
                </a:lnTo>
                <a:lnTo>
                  <a:pt x="3622" y="82710"/>
                </a:lnTo>
                <a:lnTo>
                  <a:pt x="1455" y="85223"/>
                </a:lnTo>
                <a:lnTo>
                  <a:pt x="10" y="87851"/>
                </a:lnTo>
                <a:lnTo>
                  <a:pt x="0" y="90555"/>
                </a:lnTo>
                <a:lnTo>
                  <a:pt x="945" y="93310"/>
                </a:lnTo>
                <a:lnTo>
                  <a:pt x="4755" y="100026"/>
                </a:lnTo>
                <a:lnTo>
                  <a:pt x="9966" y="105740"/>
                </a:lnTo>
                <a:lnTo>
                  <a:pt x="11399" y="108196"/>
                </a:lnTo>
                <a:lnTo>
                  <a:pt x="12991" y="113465"/>
                </a:lnTo>
                <a:lnTo>
                  <a:pt x="15321" y="117156"/>
                </a:lnTo>
                <a:lnTo>
                  <a:pt x="18779" y="121522"/>
                </a:lnTo>
                <a:lnTo>
                  <a:pt x="22990" y="126337"/>
                </a:lnTo>
                <a:lnTo>
                  <a:pt x="32464" y="134310"/>
                </a:lnTo>
                <a:lnTo>
                  <a:pt x="45448" y="144388"/>
                </a:lnTo>
                <a:lnTo>
                  <a:pt x="71939" y="164476"/>
                </a:lnTo>
                <a:lnTo>
                  <a:pt x="80337" y="171166"/>
                </a:lnTo>
                <a:lnTo>
                  <a:pt x="86888" y="176578"/>
                </a:lnTo>
                <a:lnTo>
                  <a:pt x="92208" y="181139"/>
                </a:lnTo>
                <a:lnTo>
                  <a:pt x="96707" y="185133"/>
                </a:lnTo>
                <a:lnTo>
                  <a:pt x="100659" y="188747"/>
                </a:lnTo>
                <a:lnTo>
                  <a:pt x="105199" y="192109"/>
                </a:lnTo>
                <a:lnTo>
                  <a:pt x="110131" y="195303"/>
                </a:lnTo>
                <a:lnTo>
                  <a:pt x="115323" y="198385"/>
                </a:lnTo>
                <a:lnTo>
                  <a:pt x="119737" y="200439"/>
                </a:lnTo>
                <a:lnTo>
                  <a:pt x="123632" y="201809"/>
                </a:lnTo>
                <a:lnTo>
                  <a:pt x="127182" y="202722"/>
                </a:lnTo>
                <a:lnTo>
                  <a:pt x="131453" y="204284"/>
                </a:lnTo>
                <a:lnTo>
                  <a:pt x="136205" y="206277"/>
                </a:lnTo>
                <a:lnTo>
                  <a:pt x="141279" y="208558"/>
                </a:lnTo>
                <a:lnTo>
                  <a:pt x="145613" y="211032"/>
                </a:lnTo>
                <a:lnTo>
                  <a:pt x="152970" y="216320"/>
                </a:lnTo>
                <a:lnTo>
                  <a:pt x="157218" y="218111"/>
                </a:lnTo>
                <a:lnTo>
                  <a:pt x="161954" y="219305"/>
                </a:lnTo>
                <a:lnTo>
                  <a:pt x="167018" y="220101"/>
                </a:lnTo>
                <a:lnTo>
                  <a:pt x="171345" y="221585"/>
                </a:lnTo>
                <a:lnTo>
                  <a:pt x="178694" y="225773"/>
                </a:lnTo>
                <a:lnTo>
                  <a:pt x="184844" y="229175"/>
                </a:lnTo>
                <a:lnTo>
                  <a:pt x="201838" y="238036"/>
                </a:lnTo>
                <a:lnTo>
                  <a:pt x="208847" y="242114"/>
                </a:lnTo>
                <a:lnTo>
                  <a:pt x="214471" y="245785"/>
                </a:lnTo>
                <a:lnTo>
                  <a:pt x="219174" y="249184"/>
                </a:lnTo>
                <a:lnTo>
                  <a:pt x="223261" y="251451"/>
                </a:lnTo>
                <a:lnTo>
                  <a:pt x="226938" y="252962"/>
                </a:lnTo>
                <a:lnTo>
                  <a:pt x="237151" y="2559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1"/>
          <p:cNvSpPr/>
          <p:nvPr/>
        </p:nvSpPr>
        <p:spPr>
          <a:xfrm>
            <a:off x="6766559" y="2803581"/>
            <a:ext cx="240032" cy="170360"/>
          </a:xfrm>
          <a:custGeom>
            <a:avLst/>
            <a:gdLst/>
            <a:ahLst/>
            <a:cxnLst/>
            <a:rect l="0" t="0" r="0" b="0"/>
            <a:pathLst>
              <a:path w="240032" h="170360">
                <a:moveTo>
                  <a:pt x="0" y="8199"/>
                </a:moveTo>
                <a:lnTo>
                  <a:pt x="0" y="36818"/>
                </a:lnTo>
                <a:lnTo>
                  <a:pt x="953" y="40613"/>
                </a:lnTo>
                <a:lnTo>
                  <a:pt x="2541" y="45048"/>
                </a:lnTo>
                <a:lnTo>
                  <a:pt x="4551" y="49910"/>
                </a:lnTo>
                <a:lnTo>
                  <a:pt x="6844" y="56961"/>
                </a:lnTo>
                <a:lnTo>
                  <a:pt x="9326" y="65472"/>
                </a:lnTo>
                <a:lnTo>
                  <a:pt x="11932" y="74956"/>
                </a:lnTo>
                <a:lnTo>
                  <a:pt x="13670" y="83183"/>
                </a:lnTo>
                <a:lnTo>
                  <a:pt x="14829" y="90574"/>
                </a:lnTo>
                <a:lnTo>
                  <a:pt x="15601" y="97405"/>
                </a:lnTo>
                <a:lnTo>
                  <a:pt x="17068" y="105770"/>
                </a:lnTo>
                <a:lnTo>
                  <a:pt x="18999" y="115156"/>
                </a:lnTo>
                <a:lnTo>
                  <a:pt x="21239" y="125224"/>
                </a:lnTo>
                <a:lnTo>
                  <a:pt x="23684" y="133840"/>
                </a:lnTo>
                <a:lnTo>
                  <a:pt x="26268" y="141490"/>
                </a:lnTo>
                <a:lnTo>
                  <a:pt x="28941" y="148494"/>
                </a:lnTo>
                <a:lnTo>
                  <a:pt x="30725" y="154116"/>
                </a:lnTo>
                <a:lnTo>
                  <a:pt x="31913" y="158817"/>
                </a:lnTo>
                <a:lnTo>
                  <a:pt x="32705" y="162904"/>
                </a:lnTo>
                <a:lnTo>
                  <a:pt x="34187" y="165628"/>
                </a:lnTo>
                <a:lnTo>
                  <a:pt x="36127" y="167444"/>
                </a:lnTo>
                <a:lnTo>
                  <a:pt x="38372" y="168655"/>
                </a:lnTo>
                <a:lnTo>
                  <a:pt x="38917" y="169462"/>
                </a:lnTo>
                <a:lnTo>
                  <a:pt x="38327" y="170000"/>
                </a:lnTo>
                <a:lnTo>
                  <a:pt x="36982" y="170359"/>
                </a:lnTo>
                <a:lnTo>
                  <a:pt x="36085" y="169645"/>
                </a:lnTo>
                <a:lnTo>
                  <a:pt x="35487" y="168217"/>
                </a:lnTo>
                <a:lnTo>
                  <a:pt x="34822" y="164090"/>
                </a:lnTo>
                <a:lnTo>
                  <a:pt x="34527" y="159081"/>
                </a:lnTo>
                <a:lnTo>
                  <a:pt x="33496" y="155460"/>
                </a:lnTo>
                <a:lnTo>
                  <a:pt x="31856" y="151140"/>
                </a:lnTo>
                <a:lnTo>
                  <a:pt x="29810" y="146355"/>
                </a:lnTo>
                <a:lnTo>
                  <a:pt x="28446" y="141261"/>
                </a:lnTo>
                <a:lnTo>
                  <a:pt x="27537" y="135959"/>
                </a:lnTo>
                <a:lnTo>
                  <a:pt x="26930" y="130520"/>
                </a:lnTo>
                <a:lnTo>
                  <a:pt x="27479" y="124989"/>
                </a:lnTo>
                <a:lnTo>
                  <a:pt x="28797" y="119396"/>
                </a:lnTo>
                <a:lnTo>
                  <a:pt x="30628" y="113763"/>
                </a:lnTo>
                <a:lnTo>
                  <a:pt x="32801" y="105245"/>
                </a:lnTo>
                <a:lnTo>
                  <a:pt x="37756" y="83080"/>
                </a:lnTo>
                <a:lnTo>
                  <a:pt x="39458" y="74312"/>
                </a:lnTo>
                <a:lnTo>
                  <a:pt x="40593" y="67514"/>
                </a:lnTo>
                <a:lnTo>
                  <a:pt x="41350" y="62030"/>
                </a:lnTo>
                <a:lnTo>
                  <a:pt x="42807" y="56469"/>
                </a:lnTo>
                <a:lnTo>
                  <a:pt x="44730" y="50856"/>
                </a:lnTo>
                <a:lnTo>
                  <a:pt x="46966" y="45210"/>
                </a:lnTo>
                <a:lnTo>
                  <a:pt x="49408" y="40492"/>
                </a:lnTo>
                <a:lnTo>
                  <a:pt x="51989" y="36395"/>
                </a:lnTo>
                <a:lnTo>
                  <a:pt x="54662" y="32712"/>
                </a:lnTo>
                <a:lnTo>
                  <a:pt x="58349" y="31208"/>
                </a:lnTo>
                <a:lnTo>
                  <a:pt x="62712" y="31158"/>
                </a:lnTo>
                <a:lnTo>
                  <a:pt x="67526" y="32078"/>
                </a:lnTo>
                <a:lnTo>
                  <a:pt x="70735" y="33643"/>
                </a:lnTo>
                <a:lnTo>
                  <a:pt x="72874" y="35639"/>
                </a:lnTo>
                <a:lnTo>
                  <a:pt x="74300" y="37922"/>
                </a:lnTo>
                <a:lnTo>
                  <a:pt x="75885" y="42999"/>
                </a:lnTo>
                <a:lnTo>
                  <a:pt x="76308" y="45686"/>
                </a:lnTo>
                <a:lnTo>
                  <a:pt x="77542" y="48430"/>
                </a:lnTo>
                <a:lnTo>
                  <a:pt x="79317" y="51212"/>
                </a:lnTo>
                <a:lnTo>
                  <a:pt x="81454" y="54019"/>
                </a:lnTo>
                <a:lnTo>
                  <a:pt x="83830" y="56843"/>
                </a:lnTo>
                <a:lnTo>
                  <a:pt x="86367" y="59678"/>
                </a:lnTo>
                <a:lnTo>
                  <a:pt x="89011" y="62521"/>
                </a:lnTo>
                <a:lnTo>
                  <a:pt x="90773" y="66321"/>
                </a:lnTo>
                <a:lnTo>
                  <a:pt x="91948" y="70759"/>
                </a:lnTo>
                <a:lnTo>
                  <a:pt x="92731" y="75623"/>
                </a:lnTo>
                <a:lnTo>
                  <a:pt x="94206" y="80771"/>
                </a:lnTo>
                <a:lnTo>
                  <a:pt x="96142" y="86108"/>
                </a:lnTo>
                <a:lnTo>
                  <a:pt x="98384" y="91570"/>
                </a:lnTo>
                <a:lnTo>
                  <a:pt x="99880" y="96165"/>
                </a:lnTo>
                <a:lnTo>
                  <a:pt x="100877" y="100180"/>
                </a:lnTo>
                <a:lnTo>
                  <a:pt x="101541" y="103810"/>
                </a:lnTo>
                <a:lnTo>
                  <a:pt x="102937" y="107182"/>
                </a:lnTo>
                <a:lnTo>
                  <a:pt x="104820" y="110382"/>
                </a:lnTo>
                <a:lnTo>
                  <a:pt x="107027" y="113469"/>
                </a:lnTo>
                <a:lnTo>
                  <a:pt x="108499" y="117431"/>
                </a:lnTo>
                <a:lnTo>
                  <a:pt x="109481" y="121978"/>
                </a:lnTo>
                <a:lnTo>
                  <a:pt x="111328" y="135919"/>
                </a:lnTo>
                <a:lnTo>
                  <a:pt x="112319" y="133351"/>
                </a:lnTo>
                <a:lnTo>
                  <a:pt x="115960" y="122877"/>
                </a:lnTo>
                <a:lnTo>
                  <a:pt x="117312" y="114178"/>
                </a:lnTo>
                <a:lnTo>
                  <a:pt x="118213" y="103617"/>
                </a:lnTo>
                <a:lnTo>
                  <a:pt x="118814" y="91813"/>
                </a:lnTo>
                <a:lnTo>
                  <a:pt x="120167" y="82039"/>
                </a:lnTo>
                <a:lnTo>
                  <a:pt x="122022" y="73618"/>
                </a:lnTo>
                <a:lnTo>
                  <a:pt x="124211" y="66099"/>
                </a:lnTo>
                <a:lnTo>
                  <a:pt x="126622" y="59182"/>
                </a:lnTo>
                <a:lnTo>
                  <a:pt x="129182" y="52665"/>
                </a:lnTo>
                <a:lnTo>
                  <a:pt x="131842" y="46415"/>
                </a:lnTo>
                <a:lnTo>
                  <a:pt x="134567" y="41296"/>
                </a:lnTo>
                <a:lnTo>
                  <a:pt x="137337" y="36931"/>
                </a:lnTo>
                <a:lnTo>
                  <a:pt x="140135" y="33069"/>
                </a:lnTo>
                <a:lnTo>
                  <a:pt x="153176" y="13980"/>
                </a:lnTo>
                <a:lnTo>
                  <a:pt x="157363" y="9195"/>
                </a:lnTo>
                <a:lnTo>
                  <a:pt x="161106" y="6006"/>
                </a:lnTo>
                <a:lnTo>
                  <a:pt x="167806" y="2461"/>
                </a:lnTo>
                <a:lnTo>
                  <a:pt x="173958" y="886"/>
                </a:lnTo>
                <a:lnTo>
                  <a:pt x="177885" y="466"/>
                </a:lnTo>
                <a:lnTo>
                  <a:pt x="182408" y="186"/>
                </a:lnTo>
                <a:lnTo>
                  <a:pt x="187328" y="0"/>
                </a:lnTo>
                <a:lnTo>
                  <a:pt x="191561" y="828"/>
                </a:lnTo>
                <a:lnTo>
                  <a:pt x="198803" y="4288"/>
                </a:lnTo>
                <a:lnTo>
                  <a:pt x="201116" y="6544"/>
                </a:lnTo>
                <a:lnTo>
                  <a:pt x="202657" y="9000"/>
                </a:lnTo>
                <a:lnTo>
                  <a:pt x="203685" y="11591"/>
                </a:lnTo>
                <a:lnTo>
                  <a:pt x="205323" y="15222"/>
                </a:lnTo>
                <a:lnTo>
                  <a:pt x="209682" y="24338"/>
                </a:lnTo>
                <a:lnTo>
                  <a:pt x="211226" y="29435"/>
                </a:lnTo>
                <a:lnTo>
                  <a:pt x="212255" y="34739"/>
                </a:lnTo>
                <a:lnTo>
                  <a:pt x="212941" y="40180"/>
                </a:lnTo>
                <a:lnTo>
                  <a:pt x="214351" y="47617"/>
                </a:lnTo>
                <a:lnTo>
                  <a:pt x="218458" y="66040"/>
                </a:lnTo>
                <a:lnTo>
                  <a:pt x="219933" y="75335"/>
                </a:lnTo>
                <a:lnTo>
                  <a:pt x="220918" y="84389"/>
                </a:lnTo>
                <a:lnTo>
                  <a:pt x="221574" y="93282"/>
                </a:lnTo>
                <a:lnTo>
                  <a:pt x="222963" y="100163"/>
                </a:lnTo>
                <a:lnTo>
                  <a:pt x="224842" y="105703"/>
                </a:lnTo>
                <a:lnTo>
                  <a:pt x="227048" y="110349"/>
                </a:lnTo>
                <a:lnTo>
                  <a:pt x="228518" y="114399"/>
                </a:lnTo>
                <a:lnTo>
                  <a:pt x="229498" y="118051"/>
                </a:lnTo>
                <a:lnTo>
                  <a:pt x="230151" y="121439"/>
                </a:lnTo>
                <a:lnTo>
                  <a:pt x="231540" y="124650"/>
                </a:lnTo>
                <a:lnTo>
                  <a:pt x="233417" y="127743"/>
                </a:lnTo>
                <a:lnTo>
                  <a:pt x="235622" y="130757"/>
                </a:lnTo>
                <a:lnTo>
                  <a:pt x="237091" y="133719"/>
                </a:lnTo>
                <a:lnTo>
                  <a:pt x="238071" y="136647"/>
                </a:lnTo>
                <a:lnTo>
                  <a:pt x="240031" y="145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2"/>
          <p:cNvSpPr/>
          <p:nvPr/>
        </p:nvSpPr>
        <p:spPr>
          <a:xfrm>
            <a:off x="7032307" y="2846070"/>
            <a:ext cx="93797" cy="118912"/>
          </a:xfrm>
          <a:custGeom>
            <a:avLst/>
            <a:gdLst/>
            <a:ahLst/>
            <a:cxnLst/>
            <a:rect l="0" t="0" r="0" b="0"/>
            <a:pathLst>
              <a:path w="93797" h="118912">
                <a:moveTo>
                  <a:pt x="34290" y="0"/>
                </a:moveTo>
                <a:lnTo>
                  <a:pt x="29739" y="9101"/>
                </a:lnTo>
                <a:lnTo>
                  <a:pt x="28399" y="14640"/>
                </a:lnTo>
                <a:lnTo>
                  <a:pt x="27505" y="21190"/>
                </a:lnTo>
                <a:lnTo>
                  <a:pt x="26910" y="28414"/>
                </a:lnTo>
                <a:lnTo>
                  <a:pt x="25559" y="37992"/>
                </a:lnTo>
                <a:lnTo>
                  <a:pt x="21520" y="61335"/>
                </a:lnTo>
                <a:lnTo>
                  <a:pt x="20061" y="71370"/>
                </a:lnTo>
                <a:lnTo>
                  <a:pt x="19089" y="79965"/>
                </a:lnTo>
                <a:lnTo>
                  <a:pt x="18441" y="87600"/>
                </a:lnTo>
                <a:lnTo>
                  <a:pt x="18961" y="94595"/>
                </a:lnTo>
                <a:lnTo>
                  <a:pt x="20261" y="101163"/>
                </a:lnTo>
                <a:lnTo>
                  <a:pt x="22080" y="107447"/>
                </a:lnTo>
                <a:lnTo>
                  <a:pt x="24245" y="111636"/>
                </a:lnTo>
                <a:lnTo>
                  <a:pt x="26641" y="114429"/>
                </a:lnTo>
                <a:lnTo>
                  <a:pt x="29191" y="116291"/>
                </a:lnTo>
                <a:lnTo>
                  <a:pt x="31843" y="117532"/>
                </a:lnTo>
                <a:lnTo>
                  <a:pt x="34563" y="118360"/>
                </a:lnTo>
                <a:lnTo>
                  <a:pt x="37330" y="118911"/>
                </a:lnTo>
                <a:lnTo>
                  <a:pt x="40127" y="118327"/>
                </a:lnTo>
                <a:lnTo>
                  <a:pt x="42944" y="116984"/>
                </a:lnTo>
                <a:lnTo>
                  <a:pt x="45774" y="115137"/>
                </a:lnTo>
                <a:lnTo>
                  <a:pt x="48614" y="113905"/>
                </a:lnTo>
                <a:lnTo>
                  <a:pt x="51459" y="113084"/>
                </a:lnTo>
                <a:lnTo>
                  <a:pt x="54309" y="112537"/>
                </a:lnTo>
                <a:lnTo>
                  <a:pt x="57161" y="111219"/>
                </a:lnTo>
                <a:lnTo>
                  <a:pt x="60015" y="109389"/>
                </a:lnTo>
                <a:lnTo>
                  <a:pt x="62870" y="107216"/>
                </a:lnTo>
                <a:lnTo>
                  <a:pt x="65726" y="103862"/>
                </a:lnTo>
                <a:lnTo>
                  <a:pt x="68582" y="99721"/>
                </a:lnTo>
                <a:lnTo>
                  <a:pt x="71439" y="95056"/>
                </a:lnTo>
                <a:lnTo>
                  <a:pt x="74296" y="90993"/>
                </a:lnTo>
                <a:lnTo>
                  <a:pt x="77153" y="87332"/>
                </a:lnTo>
                <a:lnTo>
                  <a:pt x="80011" y="83938"/>
                </a:lnTo>
                <a:lnTo>
                  <a:pt x="82868" y="80724"/>
                </a:lnTo>
                <a:lnTo>
                  <a:pt x="88583" y="74612"/>
                </a:lnTo>
                <a:lnTo>
                  <a:pt x="90487" y="70696"/>
                </a:lnTo>
                <a:lnTo>
                  <a:pt x="91758" y="66181"/>
                </a:lnTo>
                <a:lnTo>
                  <a:pt x="92604" y="61265"/>
                </a:lnTo>
                <a:lnTo>
                  <a:pt x="93168" y="57036"/>
                </a:lnTo>
                <a:lnTo>
                  <a:pt x="93545" y="53264"/>
                </a:lnTo>
                <a:lnTo>
                  <a:pt x="93796" y="49797"/>
                </a:lnTo>
                <a:lnTo>
                  <a:pt x="93010" y="44628"/>
                </a:lnTo>
                <a:lnTo>
                  <a:pt x="91535" y="38324"/>
                </a:lnTo>
                <a:lnTo>
                  <a:pt x="89598" y="31264"/>
                </a:lnTo>
                <a:lnTo>
                  <a:pt x="87355" y="26558"/>
                </a:lnTo>
                <a:lnTo>
                  <a:pt x="84907" y="23420"/>
                </a:lnTo>
                <a:lnTo>
                  <a:pt x="82322" y="21328"/>
                </a:lnTo>
                <a:lnTo>
                  <a:pt x="79646" y="18981"/>
                </a:lnTo>
                <a:lnTo>
                  <a:pt x="76910" y="16464"/>
                </a:lnTo>
                <a:lnTo>
                  <a:pt x="74133" y="13833"/>
                </a:lnTo>
                <a:lnTo>
                  <a:pt x="71329" y="12079"/>
                </a:lnTo>
                <a:lnTo>
                  <a:pt x="68509" y="10910"/>
                </a:lnTo>
                <a:lnTo>
                  <a:pt x="65675" y="10131"/>
                </a:lnTo>
                <a:lnTo>
                  <a:pt x="62833" y="9611"/>
                </a:lnTo>
                <a:lnTo>
                  <a:pt x="59987" y="9265"/>
                </a:lnTo>
                <a:lnTo>
                  <a:pt x="57136" y="9034"/>
                </a:lnTo>
                <a:lnTo>
                  <a:pt x="52378" y="8880"/>
                </a:lnTo>
                <a:lnTo>
                  <a:pt x="12164" y="8584"/>
                </a:lnTo>
                <a:lnTo>
                  <a:pt x="10014" y="9533"/>
                </a:lnTo>
                <a:lnTo>
                  <a:pt x="7629" y="11118"/>
                </a:lnTo>
                <a:lnTo>
                  <a:pt x="0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3"/>
          <p:cNvSpPr/>
          <p:nvPr/>
        </p:nvSpPr>
        <p:spPr>
          <a:xfrm>
            <a:off x="7160894" y="2786062"/>
            <a:ext cx="59477" cy="202279"/>
          </a:xfrm>
          <a:custGeom>
            <a:avLst/>
            <a:gdLst/>
            <a:ahLst/>
            <a:cxnLst/>
            <a:rect l="0" t="0" r="0" b="0"/>
            <a:pathLst>
              <a:path w="59477" h="202279">
                <a:moveTo>
                  <a:pt x="25718" y="0"/>
                </a:moveTo>
                <a:lnTo>
                  <a:pt x="25718" y="4551"/>
                </a:lnTo>
                <a:lnTo>
                  <a:pt x="24766" y="8749"/>
                </a:lnTo>
                <a:lnTo>
                  <a:pt x="23179" y="14405"/>
                </a:lnTo>
                <a:lnTo>
                  <a:pt x="21167" y="21033"/>
                </a:lnTo>
                <a:lnTo>
                  <a:pt x="19827" y="26405"/>
                </a:lnTo>
                <a:lnTo>
                  <a:pt x="18933" y="30938"/>
                </a:lnTo>
                <a:lnTo>
                  <a:pt x="18337" y="34913"/>
                </a:lnTo>
                <a:lnTo>
                  <a:pt x="16988" y="40420"/>
                </a:lnTo>
                <a:lnTo>
                  <a:pt x="15135" y="46949"/>
                </a:lnTo>
                <a:lnTo>
                  <a:pt x="12948" y="54160"/>
                </a:lnTo>
                <a:lnTo>
                  <a:pt x="11489" y="60871"/>
                </a:lnTo>
                <a:lnTo>
                  <a:pt x="10517" y="67251"/>
                </a:lnTo>
                <a:lnTo>
                  <a:pt x="9869" y="73409"/>
                </a:lnTo>
                <a:lnTo>
                  <a:pt x="10389" y="78467"/>
                </a:lnTo>
                <a:lnTo>
                  <a:pt x="11689" y="82791"/>
                </a:lnTo>
                <a:lnTo>
                  <a:pt x="13508" y="86627"/>
                </a:lnTo>
                <a:lnTo>
                  <a:pt x="15673" y="89184"/>
                </a:lnTo>
                <a:lnTo>
                  <a:pt x="18069" y="90888"/>
                </a:lnTo>
                <a:lnTo>
                  <a:pt x="20618" y="92025"/>
                </a:lnTo>
                <a:lnTo>
                  <a:pt x="24224" y="92782"/>
                </a:lnTo>
                <a:lnTo>
                  <a:pt x="28532" y="93288"/>
                </a:lnTo>
                <a:lnTo>
                  <a:pt x="33309" y="93624"/>
                </a:lnTo>
                <a:lnTo>
                  <a:pt x="37446" y="94801"/>
                </a:lnTo>
                <a:lnTo>
                  <a:pt x="41157" y="96538"/>
                </a:lnTo>
                <a:lnTo>
                  <a:pt x="44584" y="98649"/>
                </a:lnTo>
                <a:lnTo>
                  <a:pt x="47820" y="101008"/>
                </a:lnTo>
                <a:lnTo>
                  <a:pt x="50930" y="103534"/>
                </a:lnTo>
                <a:lnTo>
                  <a:pt x="53957" y="106170"/>
                </a:lnTo>
                <a:lnTo>
                  <a:pt x="55974" y="108880"/>
                </a:lnTo>
                <a:lnTo>
                  <a:pt x="57318" y="111639"/>
                </a:lnTo>
                <a:lnTo>
                  <a:pt x="58215" y="114431"/>
                </a:lnTo>
                <a:lnTo>
                  <a:pt x="58813" y="118198"/>
                </a:lnTo>
                <a:lnTo>
                  <a:pt x="59211" y="122613"/>
                </a:lnTo>
                <a:lnTo>
                  <a:pt x="59476" y="127462"/>
                </a:lnTo>
                <a:lnTo>
                  <a:pt x="58701" y="132600"/>
                </a:lnTo>
                <a:lnTo>
                  <a:pt x="57232" y="137930"/>
                </a:lnTo>
                <a:lnTo>
                  <a:pt x="55299" y="143388"/>
                </a:lnTo>
                <a:lnTo>
                  <a:pt x="53059" y="147980"/>
                </a:lnTo>
                <a:lnTo>
                  <a:pt x="50613" y="151993"/>
                </a:lnTo>
                <a:lnTo>
                  <a:pt x="48030" y="155621"/>
                </a:lnTo>
                <a:lnTo>
                  <a:pt x="32459" y="174893"/>
                </a:lnTo>
                <a:lnTo>
                  <a:pt x="21639" y="188033"/>
                </a:lnTo>
                <a:lnTo>
                  <a:pt x="14426" y="195840"/>
                </a:lnTo>
                <a:lnTo>
                  <a:pt x="9618" y="200093"/>
                </a:lnTo>
                <a:lnTo>
                  <a:pt x="6412" y="201975"/>
                </a:lnTo>
                <a:lnTo>
                  <a:pt x="4274" y="202278"/>
                </a:lnTo>
                <a:lnTo>
                  <a:pt x="2850" y="201527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4"/>
          <p:cNvSpPr/>
          <p:nvPr/>
        </p:nvSpPr>
        <p:spPr>
          <a:xfrm>
            <a:off x="7315200" y="2734627"/>
            <a:ext cx="42863" cy="248604"/>
          </a:xfrm>
          <a:custGeom>
            <a:avLst/>
            <a:gdLst/>
            <a:ahLst/>
            <a:cxnLst/>
            <a:rect l="0" t="0" r="0" b="0"/>
            <a:pathLst>
              <a:path w="42863" h="248604">
                <a:moveTo>
                  <a:pt x="0" y="0"/>
                </a:moveTo>
                <a:lnTo>
                  <a:pt x="0" y="35795"/>
                </a:lnTo>
                <a:lnTo>
                  <a:pt x="952" y="45771"/>
                </a:lnTo>
                <a:lnTo>
                  <a:pt x="2540" y="57184"/>
                </a:lnTo>
                <a:lnTo>
                  <a:pt x="4550" y="69555"/>
                </a:lnTo>
                <a:lnTo>
                  <a:pt x="6844" y="80660"/>
                </a:lnTo>
                <a:lnTo>
                  <a:pt x="9325" y="90921"/>
                </a:lnTo>
                <a:lnTo>
                  <a:pt x="11931" y="100619"/>
                </a:lnTo>
                <a:lnTo>
                  <a:pt x="13669" y="108989"/>
                </a:lnTo>
                <a:lnTo>
                  <a:pt x="14828" y="116475"/>
                </a:lnTo>
                <a:lnTo>
                  <a:pt x="15600" y="123370"/>
                </a:lnTo>
                <a:lnTo>
                  <a:pt x="21538" y="158971"/>
                </a:lnTo>
                <a:lnTo>
                  <a:pt x="28622" y="200194"/>
                </a:lnTo>
                <a:lnTo>
                  <a:pt x="30512" y="212520"/>
                </a:lnTo>
                <a:lnTo>
                  <a:pt x="33543" y="234596"/>
                </a:lnTo>
                <a:lnTo>
                  <a:pt x="34745" y="237360"/>
                </a:lnTo>
                <a:lnTo>
                  <a:pt x="36498" y="240155"/>
                </a:lnTo>
                <a:lnTo>
                  <a:pt x="42862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5"/>
          <p:cNvSpPr/>
          <p:nvPr/>
        </p:nvSpPr>
        <p:spPr>
          <a:xfrm>
            <a:off x="7250253" y="2794635"/>
            <a:ext cx="202107" cy="68580"/>
          </a:xfrm>
          <a:custGeom>
            <a:avLst/>
            <a:gdLst/>
            <a:ahLst/>
            <a:cxnLst/>
            <a:rect l="0" t="0" r="0" b="0"/>
            <a:pathLst>
              <a:path w="202107" h="68580">
                <a:moveTo>
                  <a:pt x="4939" y="68579"/>
                </a:moveTo>
                <a:lnTo>
                  <a:pt x="388" y="64029"/>
                </a:lnTo>
                <a:lnTo>
                  <a:pt x="0" y="62688"/>
                </a:lnTo>
                <a:lnTo>
                  <a:pt x="694" y="61794"/>
                </a:lnTo>
                <a:lnTo>
                  <a:pt x="2109" y="61199"/>
                </a:lnTo>
                <a:lnTo>
                  <a:pt x="6221" y="60537"/>
                </a:lnTo>
                <a:lnTo>
                  <a:pt x="11224" y="60243"/>
                </a:lnTo>
                <a:lnTo>
                  <a:pt x="16622" y="60112"/>
                </a:lnTo>
                <a:lnTo>
                  <a:pt x="19395" y="59124"/>
                </a:lnTo>
                <a:lnTo>
                  <a:pt x="22196" y="57514"/>
                </a:lnTo>
                <a:lnTo>
                  <a:pt x="25016" y="55487"/>
                </a:lnTo>
                <a:lnTo>
                  <a:pt x="30707" y="53184"/>
                </a:lnTo>
                <a:lnTo>
                  <a:pt x="38310" y="50696"/>
                </a:lnTo>
                <a:lnTo>
                  <a:pt x="47189" y="48085"/>
                </a:lnTo>
                <a:lnTo>
                  <a:pt x="55013" y="46344"/>
                </a:lnTo>
                <a:lnTo>
                  <a:pt x="62134" y="45183"/>
                </a:lnTo>
                <a:lnTo>
                  <a:pt x="68787" y="44409"/>
                </a:lnTo>
                <a:lnTo>
                  <a:pt x="78937" y="41988"/>
                </a:lnTo>
                <a:lnTo>
                  <a:pt x="91419" y="38470"/>
                </a:lnTo>
                <a:lnTo>
                  <a:pt x="105455" y="34219"/>
                </a:lnTo>
                <a:lnTo>
                  <a:pt x="116717" y="30432"/>
                </a:lnTo>
                <a:lnTo>
                  <a:pt x="126130" y="26956"/>
                </a:lnTo>
                <a:lnTo>
                  <a:pt x="134310" y="23685"/>
                </a:lnTo>
                <a:lnTo>
                  <a:pt x="141669" y="20553"/>
                </a:lnTo>
                <a:lnTo>
                  <a:pt x="154926" y="14532"/>
                </a:lnTo>
                <a:lnTo>
                  <a:pt x="163033" y="11593"/>
                </a:lnTo>
                <a:lnTo>
                  <a:pt x="172247" y="8681"/>
                </a:lnTo>
                <a:lnTo>
                  <a:pt x="20210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6"/>
          <p:cNvSpPr/>
          <p:nvPr/>
        </p:nvSpPr>
        <p:spPr>
          <a:xfrm>
            <a:off x="7529928" y="2837637"/>
            <a:ext cx="171035" cy="136862"/>
          </a:xfrm>
          <a:custGeom>
            <a:avLst/>
            <a:gdLst/>
            <a:ahLst/>
            <a:cxnLst/>
            <a:rect l="0" t="0" r="0" b="0"/>
            <a:pathLst>
              <a:path w="171035" h="136862">
                <a:moveTo>
                  <a:pt x="25302" y="68440"/>
                </a:moveTo>
                <a:lnTo>
                  <a:pt x="34403" y="63889"/>
                </a:lnTo>
                <a:lnTo>
                  <a:pt x="38037" y="62548"/>
                </a:lnTo>
                <a:lnTo>
                  <a:pt x="41412" y="61655"/>
                </a:lnTo>
                <a:lnTo>
                  <a:pt x="44614" y="61059"/>
                </a:lnTo>
                <a:lnTo>
                  <a:pt x="48654" y="59709"/>
                </a:lnTo>
                <a:lnTo>
                  <a:pt x="53252" y="57857"/>
                </a:lnTo>
                <a:lnTo>
                  <a:pt x="58223" y="55670"/>
                </a:lnTo>
                <a:lnTo>
                  <a:pt x="68826" y="50699"/>
                </a:lnTo>
                <a:lnTo>
                  <a:pt x="91155" y="39748"/>
                </a:lnTo>
                <a:lnTo>
                  <a:pt x="95874" y="36929"/>
                </a:lnTo>
                <a:lnTo>
                  <a:pt x="99972" y="34098"/>
                </a:lnTo>
                <a:lnTo>
                  <a:pt x="103657" y="31258"/>
                </a:lnTo>
                <a:lnTo>
                  <a:pt x="106113" y="28412"/>
                </a:lnTo>
                <a:lnTo>
                  <a:pt x="107751" y="25562"/>
                </a:lnTo>
                <a:lnTo>
                  <a:pt x="110380" y="18695"/>
                </a:lnTo>
                <a:lnTo>
                  <a:pt x="110739" y="15216"/>
                </a:lnTo>
                <a:lnTo>
                  <a:pt x="110835" y="12955"/>
                </a:lnTo>
                <a:lnTo>
                  <a:pt x="109946" y="10495"/>
                </a:lnTo>
                <a:lnTo>
                  <a:pt x="108401" y="7903"/>
                </a:lnTo>
                <a:lnTo>
                  <a:pt x="106419" y="5222"/>
                </a:lnTo>
                <a:lnTo>
                  <a:pt x="104145" y="3434"/>
                </a:lnTo>
                <a:lnTo>
                  <a:pt x="101676" y="2243"/>
                </a:lnTo>
                <a:lnTo>
                  <a:pt x="99078" y="1449"/>
                </a:lnTo>
                <a:lnTo>
                  <a:pt x="95441" y="919"/>
                </a:lnTo>
                <a:lnTo>
                  <a:pt x="91111" y="566"/>
                </a:lnTo>
                <a:lnTo>
                  <a:pt x="82173" y="174"/>
                </a:lnTo>
                <a:lnTo>
                  <a:pt x="75025" y="0"/>
                </a:lnTo>
                <a:lnTo>
                  <a:pt x="70833" y="906"/>
                </a:lnTo>
                <a:lnTo>
                  <a:pt x="66133" y="2462"/>
                </a:lnTo>
                <a:lnTo>
                  <a:pt x="61095" y="4452"/>
                </a:lnTo>
                <a:lnTo>
                  <a:pt x="56784" y="6732"/>
                </a:lnTo>
                <a:lnTo>
                  <a:pt x="52957" y="9203"/>
                </a:lnTo>
                <a:lnTo>
                  <a:pt x="49454" y="11804"/>
                </a:lnTo>
                <a:lnTo>
                  <a:pt x="37941" y="19773"/>
                </a:lnTo>
                <a:lnTo>
                  <a:pt x="30870" y="24566"/>
                </a:lnTo>
                <a:lnTo>
                  <a:pt x="25204" y="28713"/>
                </a:lnTo>
                <a:lnTo>
                  <a:pt x="20474" y="32431"/>
                </a:lnTo>
                <a:lnTo>
                  <a:pt x="16368" y="35861"/>
                </a:lnTo>
                <a:lnTo>
                  <a:pt x="13631" y="39101"/>
                </a:lnTo>
                <a:lnTo>
                  <a:pt x="11806" y="42213"/>
                </a:lnTo>
                <a:lnTo>
                  <a:pt x="10590" y="45240"/>
                </a:lnTo>
                <a:lnTo>
                  <a:pt x="8826" y="49164"/>
                </a:lnTo>
                <a:lnTo>
                  <a:pt x="4326" y="58603"/>
                </a:lnTo>
                <a:lnTo>
                  <a:pt x="2746" y="62834"/>
                </a:lnTo>
                <a:lnTo>
                  <a:pt x="1692" y="66608"/>
                </a:lnTo>
                <a:lnTo>
                  <a:pt x="989" y="70076"/>
                </a:lnTo>
                <a:lnTo>
                  <a:pt x="521" y="74293"/>
                </a:lnTo>
                <a:lnTo>
                  <a:pt x="209" y="79010"/>
                </a:lnTo>
                <a:lnTo>
                  <a:pt x="0" y="84059"/>
                </a:lnTo>
                <a:lnTo>
                  <a:pt x="814" y="88378"/>
                </a:lnTo>
                <a:lnTo>
                  <a:pt x="2309" y="92209"/>
                </a:lnTo>
                <a:lnTo>
                  <a:pt x="4258" y="95716"/>
                </a:lnTo>
                <a:lnTo>
                  <a:pt x="7463" y="99959"/>
                </a:lnTo>
                <a:lnTo>
                  <a:pt x="11504" y="104693"/>
                </a:lnTo>
                <a:lnTo>
                  <a:pt x="20122" y="114080"/>
                </a:lnTo>
                <a:lnTo>
                  <a:pt x="27127" y="121427"/>
                </a:lnTo>
                <a:lnTo>
                  <a:pt x="31281" y="124720"/>
                </a:lnTo>
                <a:lnTo>
                  <a:pt x="35955" y="127867"/>
                </a:lnTo>
                <a:lnTo>
                  <a:pt x="40977" y="130918"/>
                </a:lnTo>
                <a:lnTo>
                  <a:pt x="46229" y="132952"/>
                </a:lnTo>
                <a:lnTo>
                  <a:pt x="51636" y="134308"/>
                </a:lnTo>
                <a:lnTo>
                  <a:pt x="57146" y="135212"/>
                </a:lnTo>
                <a:lnTo>
                  <a:pt x="62723" y="135815"/>
                </a:lnTo>
                <a:lnTo>
                  <a:pt x="68346" y="136217"/>
                </a:lnTo>
                <a:lnTo>
                  <a:pt x="74001" y="136484"/>
                </a:lnTo>
                <a:lnTo>
                  <a:pt x="85363" y="136782"/>
                </a:lnTo>
                <a:lnTo>
                  <a:pt x="91061" y="136861"/>
                </a:lnTo>
                <a:lnTo>
                  <a:pt x="96763" y="135962"/>
                </a:lnTo>
                <a:lnTo>
                  <a:pt x="102470" y="134409"/>
                </a:lnTo>
                <a:lnTo>
                  <a:pt x="108180" y="132422"/>
                </a:lnTo>
                <a:lnTo>
                  <a:pt x="114844" y="129192"/>
                </a:lnTo>
                <a:lnTo>
                  <a:pt x="122144" y="125134"/>
                </a:lnTo>
                <a:lnTo>
                  <a:pt x="129868" y="120524"/>
                </a:lnTo>
                <a:lnTo>
                  <a:pt x="135970" y="116497"/>
                </a:lnTo>
                <a:lnTo>
                  <a:pt x="140991" y="112861"/>
                </a:lnTo>
                <a:lnTo>
                  <a:pt x="145290" y="109484"/>
                </a:lnTo>
                <a:lnTo>
                  <a:pt x="150061" y="106280"/>
                </a:lnTo>
                <a:lnTo>
                  <a:pt x="155147" y="103192"/>
                </a:lnTo>
                <a:lnTo>
                  <a:pt x="171034" y="941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7"/>
          <p:cNvSpPr/>
          <p:nvPr/>
        </p:nvSpPr>
        <p:spPr>
          <a:xfrm>
            <a:off x="7713739" y="2821544"/>
            <a:ext cx="141529" cy="281702"/>
          </a:xfrm>
          <a:custGeom>
            <a:avLst/>
            <a:gdLst/>
            <a:ahLst/>
            <a:cxnLst/>
            <a:rect l="0" t="0" r="0" b="0"/>
            <a:pathLst>
              <a:path w="141529" h="281702">
                <a:moveTo>
                  <a:pt x="72948" y="7381"/>
                </a:moveTo>
                <a:lnTo>
                  <a:pt x="63846" y="2830"/>
                </a:lnTo>
                <a:lnTo>
                  <a:pt x="60213" y="1489"/>
                </a:lnTo>
                <a:lnTo>
                  <a:pt x="56838" y="595"/>
                </a:lnTo>
                <a:lnTo>
                  <a:pt x="53636" y="0"/>
                </a:lnTo>
                <a:lnTo>
                  <a:pt x="50549" y="555"/>
                </a:lnTo>
                <a:lnTo>
                  <a:pt x="47538" y="1878"/>
                </a:lnTo>
                <a:lnTo>
                  <a:pt x="44578" y="3712"/>
                </a:lnTo>
                <a:lnTo>
                  <a:pt x="41652" y="4935"/>
                </a:lnTo>
                <a:lnTo>
                  <a:pt x="38749" y="5750"/>
                </a:lnTo>
                <a:lnTo>
                  <a:pt x="35861" y="6294"/>
                </a:lnTo>
                <a:lnTo>
                  <a:pt x="32984" y="7608"/>
                </a:lnTo>
                <a:lnTo>
                  <a:pt x="30113" y="9438"/>
                </a:lnTo>
                <a:lnTo>
                  <a:pt x="27246" y="11609"/>
                </a:lnTo>
                <a:lnTo>
                  <a:pt x="23430" y="15915"/>
                </a:lnTo>
                <a:lnTo>
                  <a:pt x="18982" y="21643"/>
                </a:lnTo>
                <a:lnTo>
                  <a:pt x="14110" y="28318"/>
                </a:lnTo>
                <a:lnTo>
                  <a:pt x="10863" y="33722"/>
                </a:lnTo>
                <a:lnTo>
                  <a:pt x="7254" y="42265"/>
                </a:lnTo>
                <a:lnTo>
                  <a:pt x="673" y="61532"/>
                </a:lnTo>
                <a:lnTo>
                  <a:pt x="0" y="70151"/>
                </a:lnTo>
                <a:lnTo>
                  <a:pt x="504" y="79708"/>
                </a:lnTo>
                <a:lnTo>
                  <a:pt x="1792" y="89889"/>
                </a:lnTo>
                <a:lnTo>
                  <a:pt x="3603" y="96676"/>
                </a:lnTo>
                <a:lnTo>
                  <a:pt x="5763" y="101201"/>
                </a:lnTo>
                <a:lnTo>
                  <a:pt x="8156" y="104218"/>
                </a:lnTo>
                <a:lnTo>
                  <a:pt x="10814" y="110109"/>
                </a:lnTo>
                <a:lnTo>
                  <a:pt x="11523" y="113014"/>
                </a:lnTo>
                <a:lnTo>
                  <a:pt x="13900" y="114950"/>
                </a:lnTo>
                <a:lnTo>
                  <a:pt x="17391" y="116241"/>
                </a:lnTo>
                <a:lnTo>
                  <a:pt x="27578" y="118313"/>
                </a:lnTo>
                <a:lnTo>
                  <a:pt x="29366" y="117530"/>
                </a:lnTo>
                <a:lnTo>
                  <a:pt x="31511" y="116056"/>
                </a:lnTo>
                <a:lnTo>
                  <a:pt x="33894" y="114121"/>
                </a:lnTo>
                <a:lnTo>
                  <a:pt x="36434" y="111879"/>
                </a:lnTo>
                <a:lnTo>
                  <a:pt x="41797" y="106847"/>
                </a:lnTo>
                <a:lnTo>
                  <a:pt x="58685" y="90200"/>
                </a:lnTo>
                <a:lnTo>
                  <a:pt x="61535" y="86406"/>
                </a:lnTo>
                <a:lnTo>
                  <a:pt x="64387" y="81972"/>
                </a:lnTo>
                <a:lnTo>
                  <a:pt x="67241" y="77111"/>
                </a:lnTo>
                <a:lnTo>
                  <a:pt x="70095" y="72917"/>
                </a:lnTo>
                <a:lnTo>
                  <a:pt x="72952" y="69169"/>
                </a:lnTo>
                <a:lnTo>
                  <a:pt x="75808" y="65718"/>
                </a:lnTo>
                <a:lnTo>
                  <a:pt x="77713" y="61512"/>
                </a:lnTo>
                <a:lnTo>
                  <a:pt x="78982" y="56803"/>
                </a:lnTo>
                <a:lnTo>
                  <a:pt x="79828" y="51759"/>
                </a:lnTo>
                <a:lnTo>
                  <a:pt x="81344" y="46491"/>
                </a:lnTo>
                <a:lnTo>
                  <a:pt x="83309" y="41074"/>
                </a:lnTo>
                <a:lnTo>
                  <a:pt x="88753" y="27794"/>
                </a:lnTo>
                <a:lnTo>
                  <a:pt x="89200" y="27657"/>
                </a:lnTo>
                <a:lnTo>
                  <a:pt x="89497" y="28519"/>
                </a:lnTo>
                <a:lnTo>
                  <a:pt x="89828" y="33920"/>
                </a:lnTo>
                <a:lnTo>
                  <a:pt x="89976" y="45846"/>
                </a:lnTo>
                <a:lnTo>
                  <a:pt x="90967" y="52074"/>
                </a:lnTo>
                <a:lnTo>
                  <a:pt x="92581" y="58131"/>
                </a:lnTo>
                <a:lnTo>
                  <a:pt x="94609" y="64075"/>
                </a:lnTo>
                <a:lnTo>
                  <a:pt x="95961" y="69941"/>
                </a:lnTo>
                <a:lnTo>
                  <a:pt x="96863" y="75758"/>
                </a:lnTo>
                <a:lnTo>
                  <a:pt x="97464" y="81541"/>
                </a:lnTo>
                <a:lnTo>
                  <a:pt x="97864" y="88253"/>
                </a:lnTo>
                <a:lnTo>
                  <a:pt x="98310" y="103331"/>
                </a:lnTo>
                <a:lnTo>
                  <a:pt x="99380" y="113258"/>
                </a:lnTo>
                <a:lnTo>
                  <a:pt x="101047" y="124638"/>
                </a:lnTo>
                <a:lnTo>
                  <a:pt x="103111" y="136987"/>
                </a:lnTo>
                <a:lnTo>
                  <a:pt x="104487" y="148077"/>
                </a:lnTo>
                <a:lnTo>
                  <a:pt x="105404" y="158328"/>
                </a:lnTo>
                <a:lnTo>
                  <a:pt x="106015" y="168020"/>
                </a:lnTo>
                <a:lnTo>
                  <a:pt x="106695" y="183868"/>
                </a:lnTo>
                <a:lnTo>
                  <a:pt x="106876" y="190762"/>
                </a:lnTo>
                <a:lnTo>
                  <a:pt x="107949" y="199167"/>
                </a:lnTo>
                <a:lnTo>
                  <a:pt x="109617" y="208581"/>
                </a:lnTo>
                <a:lnTo>
                  <a:pt x="111682" y="218666"/>
                </a:lnTo>
                <a:lnTo>
                  <a:pt x="113058" y="226343"/>
                </a:lnTo>
                <a:lnTo>
                  <a:pt x="113976" y="232413"/>
                </a:lnTo>
                <a:lnTo>
                  <a:pt x="114587" y="237412"/>
                </a:lnTo>
                <a:lnTo>
                  <a:pt x="115948" y="242650"/>
                </a:lnTo>
                <a:lnTo>
                  <a:pt x="117807" y="248047"/>
                </a:lnTo>
                <a:lnTo>
                  <a:pt x="119999" y="253550"/>
                </a:lnTo>
                <a:lnTo>
                  <a:pt x="122412" y="258171"/>
                </a:lnTo>
                <a:lnTo>
                  <a:pt x="124975" y="262204"/>
                </a:lnTo>
                <a:lnTo>
                  <a:pt x="131379" y="270970"/>
                </a:lnTo>
                <a:lnTo>
                  <a:pt x="134795" y="274709"/>
                </a:lnTo>
                <a:lnTo>
                  <a:pt x="141528" y="281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8"/>
          <p:cNvSpPr/>
          <p:nvPr/>
        </p:nvSpPr>
        <p:spPr>
          <a:xfrm>
            <a:off x="7889557" y="2820352"/>
            <a:ext cx="102871" cy="154027"/>
          </a:xfrm>
          <a:custGeom>
            <a:avLst/>
            <a:gdLst/>
            <a:ahLst/>
            <a:cxnLst/>
            <a:rect l="0" t="0" r="0" b="0"/>
            <a:pathLst>
              <a:path w="102871" h="154027">
                <a:moveTo>
                  <a:pt x="0" y="34290"/>
                </a:moveTo>
                <a:lnTo>
                  <a:pt x="0" y="46222"/>
                </a:lnTo>
                <a:lnTo>
                  <a:pt x="1906" y="54627"/>
                </a:lnTo>
                <a:lnTo>
                  <a:pt x="9102" y="81746"/>
                </a:lnTo>
                <a:lnTo>
                  <a:pt x="12735" y="93550"/>
                </a:lnTo>
                <a:lnTo>
                  <a:pt x="16110" y="103324"/>
                </a:lnTo>
                <a:lnTo>
                  <a:pt x="19312" y="111745"/>
                </a:lnTo>
                <a:lnTo>
                  <a:pt x="21447" y="118312"/>
                </a:lnTo>
                <a:lnTo>
                  <a:pt x="22871" y="123642"/>
                </a:lnTo>
                <a:lnTo>
                  <a:pt x="23820" y="128148"/>
                </a:lnTo>
                <a:lnTo>
                  <a:pt x="25404" y="133057"/>
                </a:lnTo>
                <a:lnTo>
                  <a:pt x="27414" y="138235"/>
                </a:lnTo>
                <a:lnTo>
                  <a:pt x="29706" y="143592"/>
                </a:lnTo>
                <a:lnTo>
                  <a:pt x="32187" y="147163"/>
                </a:lnTo>
                <a:lnTo>
                  <a:pt x="34794" y="149544"/>
                </a:lnTo>
                <a:lnTo>
                  <a:pt x="37483" y="151131"/>
                </a:lnTo>
                <a:lnTo>
                  <a:pt x="40228" y="152189"/>
                </a:lnTo>
                <a:lnTo>
                  <a:pt x="43012" y="152894"/>
                </a:lnTo>
                <a:lnTo>
                  <a:pt x="49771" y="154026"/>
                </a:lnTo>
                <a:lnTo>
                  <a:pt x="51278" y="153167"/>
                </a:lnTo>
                <a:lnTo>
                  <a:pt x="53236" y="151641"/>
                </a:lnTo>
                <a:lnTo>
                  <a:pt x="55493" y="149672"/>
                </a:lnTo>
                <a:lnTo>
                  <a:pt x="57950" y="147406"/>
                </a:lnTo>
                <a:lnTo>
                  <a:pt x="63221" y="142349"/>
                </a:lnTo>
                <a:lnTo>
                  <a:pt x="65007" y="139667"/>
                </a:lnTo>
                <a:lnTo>
                  <a:pt x="66198" y="136926"/>
                </a:lnTo>
                <a:lnTo>
                  <a:pt x="66992" y="134147"/>
                </a:lnTo>
                <a:lnTo>
                  <a:pt x="69426" y="129436"/>
                </a:lnTo>
                <a:lnTo>
                  <a:pt x="72954" y="123438"/>
                </a:lnTo>
                <a:lnTo>
                  <a:pt x="77211" y="116582"/>
                </a:lnTo>
                <a:lnTo>
                  <a:pt x="80049" y="110106"/>
                </a:lnTo>
                <a:lnTo>
                  <a:pt x="81941" y="103884"/>
                </a:lnTo>
                <a:lnTo>
                  <a:pt x="83202" y="97831"/>
                </a:lnTo>
                <a:lnTo>
                  <a:pt x="84995" y="91891"/>
                </a:lnTo>
                <a:lnTo>
                  <a:pt x="87144" y="86026"/>
                </a:lnTo>
                <a:lnTo>
                  <a:pt x="89528" y="80211"/>
                </a:lnTo>
                <a:lnTo>
                  <a:pt x="92071" y="74429"/>
                </a:lnTo>
                <a:lnTo>
                  <a:pt x="97436" y="62925"/>
                </a:lnTo>
                <a:lnTo>
                  <a:pt x="99247" y="55285"/>
                </a:lnTo>
                <a:lnTo>
                  <a:pt x="100455" y="46381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9"/>
          <p:cNvSpPr/>
          <p:nvPr/>
        </p:nvSpPr>
        <p:spPr>
          <a:xfrm>
            <a:off x="8048114" y="2837497"/>
            <a:ext cx="167199" cy="135727"/>
          </a:xfrm>
          <a:custGeom>
            <a:avLst/>
            <a:gdLst/>
            <a:ahLst/>
            <a:cxnLst/>
            <a:rect l="0" t="0" r="0" b="0"/>
            <a:pathLst>
              <a:path w="167199" h="135727">
                <a:moveTo>
                  <a:pt x="55755" y="0"/>
                </a:moveTo>
                <a:lnTo>
                  <a:pt x="43824" y="0"/>
                </a:lnTo>
                <a:lnTo>
                  <a:pt x="42085" y="953"/>
                </a:lnTo>
                <a:lnTo>
                  <a:pt x="40927" y="2540"/>
                </a:lnTo>
                <a:lnTo>
                  <a:pt x="40155" y="4551"/>
                </a:lnTo>
                <a:lnTo>
                  <a:pt x="37735" y="7797"/>
                </a:lnTo>
                <a:lnTo>
                  <a:pt x="34218" y="11865"/>
                </a:lnTo>
                <a:lnTo>
                  <a:pt x="29967" y="16483"/>
                </a:lnTo>
                <a:lnTo>
                  <a:pt x="20164" y="26693"/>
                </a:lnTo>
                <a:lnTo>
                  <a:pt x="14883" y="32083"/>
                </a:lnTo>
                <a:lnTo>
                  <a:pt x="11362" y="37581"/>
                </a:lnTo>
                <a:lnTo>
                  <a:pt x="9015" y="43152"/>
                </a:lnTo>
                <a:lnTo>
                  <a:pt x="5455" y="56326"/>
                </a:lnTo>
                <a:lnTo>
                  <a:pt x="698" y="74882"/>
                </a:lnTo>
                <a:lnTo>
                  <a:pt x="0" y="84211"/>
                </a:lnTo>
                <a:lnTo>
                  <a:pt x="487" y="93288"/>
                </a:lnTo>
                <a:lnTo>
                  <a:pt x="1765" y="102197"/>
                </a:lnTo>
                <a:lnTo>
                  <a:pt x="2617" y="109089"/>
                </a:lnTo>
                <a:lnTo>
                  <a:pt x="3185" y="114636"/>
                </a:lnTo>
                <a:lnTo>
                  <a:pt x="3564" y="119287"/>
                </a:lnTo>
                <a:lnTo>
                  <a:pt x="4768" y="122387"/>
                </a:lnTo>
                <a:lnTo>
                  <a:pt x="6524" y="124454"/>
                </a:lnTo>
                <a:lnTo>
                  <a:pt x="11015" y="127703"/>
                </a:lnTo>
                <a:lnTo>
                  <a:pt x="13546" y="129903"/>
                </a:lnTo>
                <a:lnTo>
                  <a:pt x="16186" y="132322"/>
                </a:lnTo>
                <a:lnTo>
                  <a:pt x="18899" y="133935"/>
                </a:lnTo>
                <a:lnTo>
                  <a:pt x="21659" y="135010"/>
                </a:lnTo>
                <a:lnTo>
                  <a:pt x="24452" y="135726"/>
                </a:lnTo>
                <a:lnTo>
                  <a:pt x="27267" y="135252"/>
                </a:lnTo>
                <a:lnTo>
                  <a:pt x="30096" y="133983"/>
                </a:lnTo>
                <a:lnTo>
                  <a:pt x="32933" y="132184"/>
                </a:lnTo>
                <a:lnTo>
                  <a:pt x="35779" y="130985"/>
                </a:lnTo>
                <a:lnTo>
                  <a:pt x="38628" y="130186"/>
                </a:lnTo>
                <a:lnTo>
                  <a:pt x="41479" y="129653"/>
                </a:lnTo>
                <a:lnTo>
                  <a:pt x="44333" y="127393"/>
                </a:lnTo>
                <a:lnTo>
                  <a:pt x="47188" y="123981"/>
                </a:lnTo>
                <a:lnTo>
                  <a:pt x="50044" y="119802"/>
                </a:lnTo>
                <a:lnTo>
                  <a:pt x="52900" y="116063"/>
                </a:lnTo>
                <a:lnTo>
                  <a:pt x="55757" y="112618"/>
                </a:lnTo>
                <a:lnTo>
                  <a:pt x="58615" y="109369"/>
                </a:lnTo>
                <a:lnTo>
                  <a:pt x="60519" y="106250"/>
                </a:lnTo>
                <a:lnTo>
                  <a:pt x="61788" y="103218"/>
                </a:lnTo>
                <a:lnTo>
                  <a:pt x="62635" y="100245"/>
                </a:lnTo>
                <a:lnTo>
                  <a:pt x="64152" y="97310"/>
                </a:lnTo>
                <a:lnTo>
                  <a:pt x="66115" y="94401"/>
                </a:lnTo>
                <a:lnTo>
                  <a:pt x="68378" y="91509"/>
                </a:lnTo>
                <a:lnTo>
                  <a:pt x="69885" y="87676"/>
                </a:lnTo>
                <a:lnTo>
                  <a:pt x="70890" y="83216"/>
                </a:lnTo>
                <a:lnTo>
                  <a:pt x="71560" y="78337"/>
                </a:lnTo>
                <a:lnTo>
                  <a:pt x="71054" y="73180"/>
                </a:lnTo>
                <a:lnTo>
                  <a:pt x="69765" y="67837"/>
                </a:lnTo>
                <a:lnTo>
                  <a:pt x="67953" y="62369"/>
                </a:lnTo>
                <a:lnTo>
                  <a:pt x="66744" y="57772"/>
                </a:lnTo>
                <a:lnTo>
                  <a:pt x="65940" y="53755"/>
                </a:lnTo>
                <a:lnTo>
                  <a:pt x="65402" y="50124"/>
                </a:lnTo>
                <a:lnTo>
                  <a:pt x="65044" y="46751"/>
                </a:lnTo>
                <a:lnTo>
                  <a:pt x="64805" y="43550"/>
                </a:lnTo>
                <a:lnTo>
                  <a:pt x="64646" y="40463"/>
                </a:lnTo>
                <a:lnTo>
                  <a:pt x="63588" y="37453"/>
                </a:lnTo>
                <a:lnTo>
                  <a:pt x="61929" y="34494"/>
                </a:lnTo>
                <a:lnTo>
                  <a:pt x="59871" y="31568"/>
                </a:lnTo>
                <a:lnTo>
                  <a:pt x="58499" y="28666"/>
                </a:lnTo>
                <a:lnTo>
                  <a:pt x="57585" y="25778"/>
                </a:lnTo>
                <a:lnTo>
                  <a:pt x="56976" y="22900"/>
                </a:lnTo>
                <a:lnTo>
                  <a:pt x="56568" y="21934"/>
                </a:lnTo>
                <a:lnTo>
                  <a:pt x="56298" y="22243"/>
                </a:lnTo>
                <a:lnTo>
                  <a:pt x="56118" y="23401"/>
                </a:lnTo>
                <a:lnTo>
                  <a:pt x="56950" y="25126"/>
                </a:lnTo>
                <a:lnTo>
                  <a:pt x="58457" y="27228"/>
                </a:lnTo>
                <a:lnTo>
                  <a:pt x="60413" y="29582"/>
                </a:lnTo>
                <a:lnTo>
                  <a:pt x="61718" y="33056"/>
                </a:lnTo>
                <a:lnTo>
                  <a:pt x="62588" y="37278"/>
                </a:lnTo>
                <a:lnTo>
                  <a:pt x="63169" y="41997"/>
                </a:lnTo>
                <a:lnTo>
                  <a:pt x="67365" y="50858"/>
                </a:lnTo>
                <a:lnTo>
                  <a:pt x="73973" y="62480"/>
                </a:lnTo>
                <a:lnTo>
                  <a:pt x="82188" y="75943"/>
                </a:lnTo>
                <a:lnTo>
                  <a:pt x="88617" y="85872"/>
                </a:lnTo>
                <a:lnTo>
                  <a:pt x="93856" y="93443"/>
                </a:lnTo>
                <a:lnTo>
                  <a:pt x="98301" y="99443"/>
                </a:lnTo>
                <a:lnTo>
                  <a:pt x="102217" y="104395"/>
                </a:lnTo>
                <a:lnTo>
                  <a:pt x="105780" y="108649"/>
                </a:lnTo>
                <a:lnTo>
                  <a:pt x="109108" y="112438"/>
                </a:lnTo>
                <a:lnTo>
                  <a:pt x="112278" y="114964"/>
                </a:lnTo>
                <a:lnTo>
                  <a:pt x="115345" y="116647"/>
                </a:lnTo>
                <a:lnTo>
                  <a:pt x="118343" y="117770"/>
                </a:lnTo>
                <a:lnTo>
                  <a:pt x="122245" y="118518"/>
                </a:lnTo>
                <a:lnTo>
                  <a:pt x="126752" y="119017"/>
                </a:lnTo>
                <a:lnTo>
                  <a:pt x="138571" y="119818"/>
                </a:lnTo>
                <a:lnTo>
                  <a:pt x="142398" y="115121"/>
                </a:lnTo>
                <a:lnTo>
                  <a:pt x="147808" y="107227"/>
                </a:lnTo>
                <a:lnTo>
                  <a:pt x="167198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0"/>
          <p:cNvSpPr/>
          <p:nvPr/>
        </p:nvSpPr>
        <p:spPr>
          <a:xfrm>
            <a:off x="8249602" y="2726055"/>
            <a:ext cx="60008" cy="274321"/>
          </a:xfrm>
          <a:custGeom>
            <a:avLst/>
            <a:gdLst/>
            <a:ahLst/>
            <a:cxnLst/>
            <a:rect l="0" t="0" r="0" b="0"/>
            <a:pathLst>
              <a:path w="60008" h="274321">
                <a:moveTo>
                  <a:pt x="0" y="0"/>
                </a:moveTo>
                <a:lnTo>
                  <a:pt x="0" y="23863"/>
                </a:lnTo>
                <a:lnTo>
                  <a:pt x="952" y="29244"/>
                </a:lnTo>
                <a:lnTo>
                  <a:pt x="2540" y="34736"/>
                </a:lnTo>
                <a:lnTo>
                  <a:pt x="4551" y="40302"/>
                </a:lnTo>
                <a:lnTo>
                  <a:pt x="5891" y="45918"/>
                </a:lnTo>
                <a:lnTo>
                  <a:pt x="6785" y="51567"/>
                </a:lnTo>
                <a:lnTo>
                  <a:pt x="7382" y="57238"/>
                </a:lnTo>
                <a:lnTo>
                  <a:pt x="7778" y="62923"/>
                </a:lnTo>
                <a:lnTo>
                  <a:pt x="8043" y="68619"/>
                </a:lnTo>
                <a:lnTo>
                  <a:pt x="8220" y="74321"/>
                </a:lnTo>
                <a:lnTo>
                  <a:pt x="9290" y="82884"/>
                </a:lnTo>
                <a:lnTo>
                  <a:pt x="10956" y="93356"/>
                </a:lnTo>
                <a:lnTo>
                  <a:pt x="13019" y="105100"/>
                </a:lnTo>
                <a:lnTo>
                  <a:pt x="15347" y="115786"/>
                </a:lnTo>
                <a:lnTo>
                  <a:pt x="17851" y="125768"/>
                </a:lnTo>
                <a:lnTo>
                  <a:pt x="20474" y="135280"/>
                </a:lnTo>
                <a:lnTo>
                  <a:pt x="22221" y="144479"/>
                </a:lnTo>
                <a:lnTo>
                  <a:pt x="23387" y="153470"/>
                </a:lnTo>
                <a:lnTo>
                  <a:pt x="24164" y="162320"/>
                </a:lnTo>
                <a:lnTo>
                  <a:pt x="25633" y="172031"/>
                </a:lnTo>
                <a:lnTo>
                  <a:pt x="27567" y="182315"/>
                </a:lnTo>
                <a:lnTo>
                  <a:pt x="29808" y="192980"/>
                </a:lnTo>
                <a:lnTo>
                  <a:pt x="32255" y="201996"/>
                </a:lnTo>
                <a:lnTo>
                  <a:pt x="34838" y="209911"/>
                </a:lnTo>
                <a:lnTo>
                  <a:pt x="37513" y="217093"/>
                </a:lnTo>
                <a:lnTo>
                  <a:pt x="40249" y="222834"/>
                </a:lnTo>
                <a:lnTo>
                  <a:pt x="43025" y="227613"/>
                </a:lnTo>
                <a:lnTo>
                  <a:pt x="45828" y="231752"/>
                </a:lnTo>
                <a:lnTo>
                  <a:pt x="47697" y="235464"/>
                </a:lnTo>
                <a:lnTo>
                  <a:pt x="48944" y="238891"/>
                </a:lnTo>
                <a:lnTo>
                  <a:pt x="49775" y="242128"/>
                </a:lnTo>
                <a:lnTo>
                  <a:pt x="51280" y="245238"/>
                </a:lnTo>
                <a:lnTo>
                  <a:pt x="53237" y="248265"/>
                </a:lnTo>
                <a:lnTo>
                  <a:pt x="55494" y="251235"/>
                </a:lnTo>
                <a:lnTo>
                  <a:pt x="56998" y="254167"/>
                </a:lnTo>
                <a:lnTo>
                  <a:pt x="58670" y="259965"/>
                </a:lnTo>
                <a:lnTo>
                  <a:pt x="59413" y="265718"/>
                </a:lnTo>
                <a:lnTo>
                  <a:pt x="60007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1"/>
          <p:cNvSpPr/>
          <p:nvPr/>
        </p:nvSpPr>
        <p:spPr>
          <a:xfrm>
            <a:off x="8163877" y="2824064"/>
            <a:ext cx="265749" cy="116304"/>
          </a:xfrm>
          <a:custGeom>
            <a:avLst/>
            <a:gdLst/>
            <a:ahLst/>
            <a:cxnLst/>
            <a:rect l="0" t="0" r="0" b="0"/>
            <a:pathLst>
              <a:path w="265749" h="116304">
                <a:moveTo>
                  <a:pt x="0" y="64868"/>
                </a:moveTo>
                <a:lnTo>
                  <a:pt x="0" y="55767"/>
                </a:lnTo>
                <a:lnTo>
                  <a:pt x="952" y="52133"/>
                </a:lnTo>
                <a:lnTo>
                  <a:pt x="2540" y="48758"/>
                </a:lnTo>
                <a:lnTo>
                  <a:pt x="4551" y="45555"/>
                </a:lnTo>
                <a:lnTo>
                  <a:pt x="6844" y="43421"/>
                </a:lnTo>
                <a:lnTo>
                  <a:pt x="9325" y="41997"/>
                </a:lnTo>
                <a:lnTo>
                  <a:pt x="17480" y="39463"/>
                </a:lnTo>
                <a:lnTo>
                  <a:pt x="33804" y="35162"/>
                </a:lnTo>
                <a:lnTo>
                  <a:pt x="41586" y="32681"/>
                </a:lnTo>
                <a:lnTo>
                  <a:pt x="48679" y="30075"/>
                </a:lnTo>
                <a:lnTo>
                  <a:pt x="55313" y="27385"/>
                </a:lnTo>
                <a:lnTo>
                  <a:pt x="61640" y="24640"/>
                </a:lnTo>
                <a:lnTo>
                  <a:pt x="73751" y="19049"/>
                </a:lnTo>
                <a:lnTo>
                  <a:pt x="79647" y="17177"/>
                </a:lnTo>
                <a:lnTo>
                  <a:pt x="85483" y="15929"/>
                </a:lnTo>
                <a:lnTo>
                  <a:pt x="91278" y="15097"/>
                </a:lnTo>
                <a:lnTo>
                  <a:pt x="97048" y="13590"/>
                </a:lnTo>
                <a:lnTo>
                  <a:pt x="102799" y="11633"/>
                </a:lnTo>
                <a:lnTo>
                  <a:pt x="108538" y="9376"/>
                </a:lnTo>
                <a:lnTo>
                  <a:pt x="114268" y="7870"/>
                </a:lnTo>
                <a:lnTo>
                  <a:pt x="119994" y="6867"/>
                </a:lnTo>
                <a:lnTo>
                  <a:pt x="125716" y="6198"/>
                </a:lnTo>
                <a:lnTo>
                  <a:pt x="131436" y="5752"/>
                </a:lnTo>
                <a:lnTo>
                  <a:pt x="137154" y="5455"/>
                </a:lnTo>
                <a:lnTo>
                  <a:pt x="142871" y="5257"/>
                </a:lnTo>
                <a:lnTo>
                  <a:pt x="149540" y="4172"/>
                </a:lnTo>
                <a:lnTo>
                  <a:pt x="156844" y="2497"/>
                </a:lnTo>
                <a:lnTo>
                  <a:pt x="164570" y="427"/>
                </a:lnTo>
                <a:lnTo>
                  <a:pt x="172578" y="0"/>
                </a:lnTo>
                <a:lnTo>
                  <a:pt x="180775" y="668"/>
                </a:lnTo>
                <a:lnTo>
                  <a:pt x="200809" y="4032"/>
                </a:lnTo>
                <a:lnTo>
                  <a:pt x="206088" y="7032"/>
                </a:lnTo>
                <a:lnTo>
                  <a:pt x="212689" y="12169"/>
                </a:lnTo>
                <a:lnTo>
                  <a:pt x="218671" y="17951"/>
                </a:lnTo>
                <a:lnTo>
                  <a:pt x="222933" y="22160"/>
                </a:lnTo>
                <a:lnTo>
                  <a:pt x="225774" y="25919"/>
                </a:lnTo>
                <a:lnTo>
                  <a:pt x="227669" y="29377"/>
                </a:lnTo>
                <a:lnTo>
                  <a:pt x="228931" y="32635"/>
                </a:lnTo>
                <a:lnTo>
                  <a:pt x="230726" y="35759"/>
                </a:lnTo>
                <a:lnTo>
                  <a:pt x="232876" y="38795"/>
                </a:lnTo>
                <a:lnTo>
                  <a:pt x="235260" y="41771"/>
                </a:lnTo>
                <a:lnTo>
                  <a:pt x="237802" y="47565"/>
                </a:lnTo>
                <a:lnTo>
                  <a:pt x="240451" y="55238"/>
                </a:lnTo>
                <a:lnTo>
                  <a:pt x="243168" y="64163"/>
                </a:lnTo>
                <a:lnTo>
                  <a:pt x="245932" y="71065"/>
                </a:lnTo>
                <a:lnTo>
                  <a:pt x="248727" y="76620"/>
                </a:lnTo>
                <a:lnTo>
                  <a:pt x="251543" y="81275"/>
                </a:lnTo>
                <a:lnTo>
                  <a:pt x="253420" y="85331"/>
                </a:lnTo>
                <a:lnTo>
                  <a:pt x="254672" y="88988"/>
                </a:lnTo>
                <a:lnTo>
                  <a:pt x="255506" y="92378"/>
                </a:lnTo>
                <a:lnTo>
                  <a:pt x="257015" y="95590"/>
                </a:lnTo>
                <a:lnTo>
                  <a:pt x="258974" y="98685"/>
                </a:lnTo>
                <a:lnTo>
                  <a:pt x="261231" y="101700"/>
                </a:lnTo>
                <a:lnTo>
                  <a:pt x="262737" y="104663"/>
                </a:lnTo>
                <a:lnTo>
                  <a:pt x="263741" y="107590"/>
                </a:lnTo>
                <a:lnTo>
                  <a:pt x="265748" y="1163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2"/>
          <p:cNvSpPr/>
          <p:nvPr/>
        </p:nvSpPr>
        <p:spPr>
          <a:xfrm>
            <a:off x="8378190" y="273462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3"/>
          <p:cNvSpPr/>
          <p:nvPr/>
        </p:nvSpPr>
        <p:spPr>
          <a:xfrm>
            <a:off x="8472487" y="2803207"/>
            <a:ext cx="110073" cy="154092"/>
          </a:xfrm>
          <a:custGeom>
            <a:avLst/>
            <a:gdLst/>
            <a:ahLst/>
            <a:cxnLst/>
            <a:rect l="0" t="0" r="0" b="0"/>
            <a:pathLst>
              <a:path w="110073" h="154092">
                <a:moveTo>
                  <a:pt x="25718" y="0"/>
                </a:moveTo>
                <a:lnTo>
                  <a:pt x="21167" y="13653"/>
                </a:lnTo>
                <a:lnTo>
                  <a:pt x="19826" y="18627"/>
                </a:lnTo>
                <a:lnTo>
                  <a:pt x="18932" y="22895"/>
                </a:lnTo>
                <a:lnTo>
                  <a:pt x="18337" y="26694"/>
                </a:lnTo>
                <a:lnTo>
                  <a:pt x="16987" y="33036"/>
                </a:lnTo>
                <a:lnTo>
                  <a:pt x="12948" y="50243"/>
                </a:lnTo>
                <a:lnTo>
                  <a:pt x="11489" y="58260"/>
                </a:lnTo>
                <a:lnTo>
                  <a:pt x="10517" y="65510"/>
                </a:lnTo>
                <a:lnTo>
                  <a:pt x="9869" y="72248"/>
                </a:lnTo>
                <a:lnTo>
                  <a:pt x="9437" y="77693"/>
                </a:lnTo>
                <a:lnTo>
                  <a:pt x="9149" y="82275"/>
                </a:lnTo>
                <a:lnTo>
                  <a:pt x="8957" y="86283"/>
                </a:lnTo>
                <a:lnTo>
                  <a:pt x="8743" y="95815"/>
                </a:lnTo>
                <a:lnTo>
                  <a:pt x="8686" y="101025"/>
                </a:lnTo>
                <a:lnTo>
                  <a:pt x="9601" y="105450"/>
                </a:lnTo>
                <a:lnTo>
                  <a:pt x="11164" y="109352"/>
                </a:lnTo>
                <a:lnTo>
                  <a:pt x="13157" y="112907"/>
                </a:lnTo>
                <a:lnTo>
                  <a:pt x="15439" y="118134"/>
                </a:lnTo>
                <a:lnTo>
                  <a:pt x="17913" y="124476"/>
                </a:lnTo>
                <a:lnTo>
                  <a:pt x="20514" y="131561"/>
                </a:lnTo>
                <a:lnTo>
                  <a:pt x="23201" y="137237"/>
                </a:lnTo>
                <a:lnTo>
                  <a:pt x="25945" y="141974"/>
                </a:lnTo>
                <a:lnTo>
                  <a:pt x="28727" y="146084"/>
                </a:lnTo>
                <a:lnTo>
                  <a:pt x="31534" y="148825"/>
                </a:lnTo>
                <a:lnTo>
                  <a:pt x="34358" y="150651"/>
                </a:lnTo>
                <a:lnTo>
                  <a:pt x="37193" y="151869"/>
                </a:lnTo>
                <a:lnTo>
                  <a:pt x="40035" y="152681"/>
                </a:lnTo>
                <a:lnTo>
                  <a:pt x="42883" y="153223"/>
                </a:lnTo>
                <a:lnTo>
                  <a:pt x="45734" y="153584"/>
                </a:lnTo>
                <a:lnTo>
                  <a:pt x="48587" y="153824"/>
                </a:lnTo>
                <a:lnTo>
                  <a:pt x="51441" y="153984"/>
                </a:lnTo>
                <a:lnTo>
                  <a:pt x="54297" y="154091"/>
                </a:lnTo>
                <a:lnTo>
                  <a:pt x="57153" y="153210"/>
                </a:lnTo>
                <a:lnTo>
                  <a:pt x="60010" y="151670"/>
                </a:lnTo>
                <a:lnTo>
                  <a:pt x="62867" y="149691"/>
                </a:lnTo>
                <a:lnTo>
                  <a:pt x="65723" y="147419"/>
                </a:lnTo>
                <a:lnTo>
                  <a:pt x="68581" y="144952"/>
                </a:lnTo>
                <a:lnTo>
                  <a:pt x="71438" y="142355"/>
                </a:lnTo>
                <a:lnTo>
                  <a:pt x="75248" y="139671"/>
                </a:lnTo>
                <a:lnTo>
                  <a:pt x="79694" y="136929"/>
                </a:lnTo>
                <a:lnTo>
                  <a:pt x="84562" y="134148"/>
                </a:lnTo>
                <a:lnTo>
                  <a:pt x="88759" y="131342"/>
                </a:lnTo>
                <a:lnTo>
                  <a:pt x="92510" y="128519"/>
                </a:lnTo>
                <a:lnTo>
                  <a:pt x="95963" y="125684"/>
                </a:lnTo>
                <a:lnTo>
                  <a:pt x="98265" y="121890"/>
                </a:lnTo>
                <a:lnTo>
                  <a:pt x="99801" y="117455"/>
                </a:lnTo>
                <a:lnTo>
                  <a:pt x="100824" y="112593"/>
                </a:lnTo>
                <a:lnTo>
                  <a:pt x="102459" y="106495"/>
                </a:lnTo>
                <a:lnTo>
                  <a:pt x="106815" y="92099"/>
                </a:lnTo>
                <a:lnTo>
                  <a:pt x="108358" y="84259"/>
                </a:lnTo>
                <a:lnTo>
                  <a:pt x="109386" y="76175"/>
                </a:lnTo>
                <a:lnTo>
                  <a:pt x="110072" y="67928"/>
                </a:lnTo>
                <a:lnTo>
                  <a:pt x="109575" y="61478"/>
                </a:lnTo>
                <a:lnTo>
                  <a:pt x="108294" y="56226"/>
                </a:lnTo>
                <a:lnTo>
                  <a:pt x="106486" y="51771"/>
                </a:lnTo>
                <a:lnTo>
                  <a:pt x="104328" y="47849"/>
                </a:lnTo>
                <a:lnTo>
                  <a:pt x="101936" y="44282"/>
                </a:lnTo>
                <a:lnTo>
                  <a:pt x="99391" y="40951"/>
                </a:lnTo>
                <a:lnTo>
                  <a:pt x="96740" y="37778"/>
                </a:lnTo>
                <a:lnTo>
                  <a:pt x="94021" y="34711"/>
                </a:lnTo>
                <a:lnTo>
                  <a:pt x="91256" y="31713"/>
                </a:lnTo>
                <a:lnTo>
                  <a:pt x="87507" y="29715"/>
                </a:lnTo>
                <a:lnTo>
                  <a:pt x="83103" y="28382"/>
                </a:lnTo>
                <a:lnTo>
                  <a:pt x="78262" y="27494"/>
                </a:lnTo>
                <a:lnTo>
                  <a:pt x="72177" y="25949"/>
                </a:lnTo>
                <a:lnTo>
                  <a:pt x="65263" y="23967"/>
                </a:lnTo>
                <a:lnTo>
                  <a:pt x="57796" y="21693"/>
                </a:lnTo>
                <a:lnTo>
                  <a:pt x="49961" y="20177"/>
                </a:lnTo>
                <a:lnTo>
                  <a:pt x="41880" y="19167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4"/>
          <p:cNvSpPr/>
          <p:nvPr/>
        </p:nvSpPr>
        <p:spPr>
          <a:xfrm>
            <a:off x="8652509" y="2803207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0"/>
                </a:lnTo>
                <a:lnTo>
                  <a:pt x="4551" y="23864"/>
                </a:lnTo>
                <a:lnTo>
                  <a:pt x="9325" y="37276"/>
                </a:lnTo>
                <a:lnTo>
                  <a:pt x="11932" y="44853"/>
                </a:lnTo>
                <a:lnTo>
                  <a:pt x="14623" y="51810"/>
                </a:lnTo>
                <a:lnTo>
                  <a:pt x="17368" y="58352"/>
                </a:lnTo>
                <a:lnTo>
                  <a:pt x="20152" y="64619"/>
                </a:lnTo>
                <a:lnTo>
                  <a:pt x="22008" y="70702"/>
                </a:lnTo>
                <a:lnTo>
                  <a:pt x="23244" y="76662"/>
                </a:lnTo>
                <a:lnTo>
                  <a:pt x="24069" y="82541"/>
                </a:lnTo>
                <a:lnTo>
                  <a:pt x="25572" y="90270"/>
                </a:lnTo>
                <a:lnTo>
                  <a:pt x="29781" y="109017"/>
                </a:lnTo>
                <a:lnTo>
                  <a:pt x="31284" y="117446"/>
                </a:lnTo>
                <a:lnTo>
                  <a:pt x="32287" y="124970"/>
                </a:lnTo>
                <a:lnTo>
                  <a:pt x="32954" y="131891"/>
                </a:lnTo>
                <a:lnTo>
                  <a:pt x="33400" y="138409"/>
                </a:lnTo>
                <a:lnTo>
                  <a:pt x="33698" y="144661"/>
                </a:lnTo>
                <a:lnTo>
                  <a:pt x="34027" y="156686"/>
                </a:lnTo>
                <a:lnTo>
                  <a:pt x="34173" y="168381"/>
                </a:lnTo>
                <a:lnTo>
                  <a:pt x="35166" y="173214"/>
                </a:lnTo>
                <a:lnTo>
                  <a:pt x="36779" y="177388"/>
                </a:lnTo>
                <a:lnTo>
                  <a:pt x="39206" y="181709"/>
                </a:lnTo>
                <a:lnTo>
                  <a:pt x="37110" y="177280"/>
                </a:lnTo>
                <a:lnTo>
                  <a:pt x="35544" y="171501"/>
                </a:lnTo>
                <a:lnTo>
                  <a:pt x="34847" y="165758"/>
                </a:lnTo>
                <a:lnTo>
                  <a:pt x="34539" y="160030"/>
                </a:lnTo>
                <a:lnTo>
                  <a:pt x="34312" y="101421"/>
                </a:lnTo>
                <a:lnTo>
                  <a:pt x="35257" y="91426"/>
                </a:lnTo>
                <a:lnTo>
                  <a:pt x="36841" y="80001"/>
                </a:lnTo>
                <a:lnTo>
                  <a:pt x="38848" y="67622"/>
                </a:lnTo>
                <a:lnTo>
                  <a:pt x="41138" y="57464"/>
                </a:lnTo>
                <a:lnTo>
                  <a:pt x="43619" y="48786"/>
                </a:lnTo>
                <a:lnTo>
                  <a:pt x="46224" y="41097"/>
                </a:lnTo>
                <a:lnTo>
                  <a:pt x="48914" y="35018"/>
                </a:lnTo>
                <a:lnTo>
                  <a:pt x="51659" y="30013"/>
                </a:lnTo>
                <a:lnTo>
                  <a:pt x="54443" y="25724"/>
                </a:lnTo>
                <a:lnTo>
                  <a:pt x="58203" y="21912"/>
                </a:lnTo>
                <a:lnTo>
                  <a:pt x="62615" y="18418"/>
                </a:lnTo>
                <a:lnTo>
                  <a:pt x="67461" y="15136"/>
                </a:lnTo>
                <a:lnTo>
                  <a:pt x="71643" y="11996"/>
                </a:lnTo>
                <a:lnTo>
                  <a:pt x="75386" y="8950"/>
                </a:lnTo>
                <a:lnTo>
                  <a:pt x="78833" y="5967"/>
                </a:lnTo>
                <a:lnTo>
                  <a:pt x="82083" y="3978"/>
                </a:lnTo>
                <a:lnTo>
                  <a:pt x="85202" y="2652"/>
                </a:lnTo>
                <a:lnTo>
                  <a:pt x="88234" y="1768"/>
                </a:lnTo>
                <a:lnTo>
                  <a:pt x="91208" y="1179"/>
                </a:lnTo>
                <a:lnTo>
                  <a:pt x="94143" y="786"/>
                </a:lnTo>
                <a:lnTo>
                  <a:pt x="97053" y="524"/>
                </a:lnTo>
                <a:lnTo>
                  <a:pt x="99944" y="1302"/>
                </a:lnTo>
                <a:lnTo>
                  <a:pt x="102824" y="2773"/>
                </a:lnTo>
                <a:lnTo>
                  <a:pt x="105698" y="4706"/>
                </a:lnTo>
                <a:lnTo>
                  <a:pt x="108565" y="6947"/>
                </a:lnTo>
                <a:lnTo>
                  <a:pt x="111429" y="9394"/>
                </a:lnTo>
                <a:lnTo>
                  <a:pt x="114292" y="11978"/>
                </a:lnTo>
                <a:lnTo>
                  <a:pt x="118105" y="17510"/>
                </a:lnTo>
                <a:lnTo>
                  <a:pt x="122552" y="25009"/>
                </a:lnTo>
                <a:lnTo>
                  <a:pt x="127421" y="33817"/>
                </a:lnTo>
                <a:lnTo>
                  <a:pt x="131621" y="43500"/>
                </a:lnTo>
                <a:lnTo>
                  <a:pt x="135372" y="53765"/>
                </a:lnTo>
                <a:lnTo>
                  <a:pt x="138825" y="64418"/>
                </a:lnTo>
                <a:lnTo>
                  <a:pt x="141127" y="73426"/>
                </a:lnTo>
                <a:lnTo>
                  <a:pt x="142663" y="81335"/>
                </a:lnTo>
                <a:lnTo>
                  <a:pt x="143687" y="88514"/>
                </a:lnTo>
                <a:lnTo>
                  <a:pt x="144368" y="95204"/>
                </a:lnTo>
                <a:lnTo>
                  <a:pt x="144824" y="101569"/>
                </a:lnTo>
                <a:lnTo>
                  <a:pt x="145127" y="107718"/>
                </a:lnTo>
                <a:lnTo>
                  <a:pt x="146281" y="113722"/>
                </a:lnTo>
                <a:lnTo>
                  <a:pt x="148004" y="119630"/>
                </a:lnTo>
                <a:lnTo>
                  <a:pt x="150104" y="125473"/>
                </a:lnTo>
                <a:lnTo>
                  <a:pt x="151505" y="130321"/>
                </a:lnTo>
                <a:lnTo>
                  <a:pt x="152438" y="134506"/>
                </a:lnTo>
                <a:lnTo>
                  <a:pt x="153062" y="138248"/>
                </a:lnTo>
                <a:lnTo>
                  <a:pt x="153475" y="141695"/>
                </a:lnTo>
                <a:lnTo>
                  <a:pt x="153753" y="144946"/>
                </a:lnTo>
                <a:lnTo>
                  <a:pt x="153936" y="148066"/>
                </a:lnTo>
                <a:lnTo>
                  <a:pt x="155012" y="152050"/>
                </a:lnTo>
                <a:lnTo>
                  <a:pt x="156682" y="156612"/>
                </a:lnTo>
                <a:lnTo>
                  <a:pt x="158746" y="161558"/>
                </a:lnTo>
                <a:lnTo>
                  <a:pt x="160124" y="165808"/>
                </a:lnTo>
                <a:lnTo>
                  <a:pt x="161042" y="169594"/>
                </a:lnTo>
                <a:lnTo>
                  <a:pt x="161654" y="173070"/>
                </a:lnTo>
                <a:lnTo>
                  <a:pt x="162062" y="176340"/>
                </a:lnTo>
                <a:lnTo>
                  <a:pt x="162334" y="179473"/>
                </a:lnTo>
                <a:lnTo>
                  <a:pt x="162515" y="182513"/>
                </a:lnTo>
                <a:lnTo>
                  <a:pt x="163589" y="184541"/>
                </a:lnTo>
                <a:lnTo>
                  <a:pt x="165257" y="185892"/>
                </a:lnTo>
                <a:lnTo>
                  <a:pt x="17145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5"/>
          <p:cNvSpPr/>
          <p:nvPr/>
        </p:nvSpPr>
        <p:spPr>
          <a:xfrm>
            <a:off x="8858250" y="2786062"/>
            <a:ext cx="145187" cy="212608"/>
          </a:xfrm>
          <a:custGeom>
            <a:avLst/>
            <a:gdLst/>
            <a:ahLst/>
            <a:cxnLst/>
            <a:rect l="0" t="0" r="0" b="0"/>
            <a:pathLst>
              <a:path w="145187" h="212608">
                <a:moveTo>
                  <a:pt x="120015" y="0"/>
                </a:moveTo>
                <a:lnTo>
                  <a:pt x="106363" y="0"/>
                </a:lnTo>
                <a:lnTo>
                  <a:pt x="101388" y="953"/>
                </a:lnTo>
                <a:lnTo>
                  <a:pt x="97119" y="2540"/>
                </a:lnTo>
                <a:lnTo>
                  <a:pt x="93321" y="4551"/>
                </a:lnTo>
                <a:lnTo>
                  <a:pt x="89836" y="7797"/>
                </a:lnTo>
                <a:lnTo>
                  <a:pt x="86561" y="11865"/>
                </a:lnTo>
                <a:lnTo>
                  <a:pt x="83425" y="16483"/>
                </a:lnTo>
                <a:lnTo>
                  <a:pt x="78476" y="22418"/>
                </a:lnTo>
                <a:lnTo>
                  <a:pt x="72320" y="29233"/>
                </a:lnTo>
                <a:lnTo>
                  <a:pt x="55082" y="47397"/>
                </a:lnTo>
                <a:lnTo>
                  <a:pt x="31645" y="71201"/>
                </a:lnTo>
                <a:lnTo>
                  <a:pt x="29670" y="74138"/>
                </a:lnTo>
                <a:lnTo>
                  <a:pt x="27474" y="79940"/>
                </a:lnTo>
                <a:lnTo>
                  <a:pt x="27841" y="82821"/>
                </a:lnTo>
                <a:lnTo>
                  <a:pt x="29039" y="85694"/>
                </a:lnTo>
                <a:lnTo>
                  <a:pt x="30788" y="88562"/>
                </a:lnTo>
                <a:lnTo>
                  <a:pt x="32908" y="90474"/>
                </a:lnTo>
                <a:lnTo>
                  <a:pt x="35273" y="91748"/>
                </a:lnTo>
                <a:lnTo>
                  <a:pt x="37803" y="92598"/>
                </a:lnTo>
                <a:lnTo>
                  <a:pt x="40442" y="93164"/>
                </a:lnTo>
                <a:lnTo>
                  <a:pt x="43154" y="93542"/>
                </a:lnTo>
                <a:lnTo>
                  <a:pt x="45915" y="93794"/>
                </a:lnTo>
                <a:lnTo>
                  <a:pt x="64221" y="94074"/>
                </a:lnTo>
                <a:lnTo>
                  <a:pt x="77104" y="94149"/>
                </a:lnTo>
                <a:lnTo>
                  <a:pt x="86645" y="95151"/>
                </a:lnTo>
                <a:lnTo>
                  <a:pt x="93958" y="96771"/>
                </a:lnTo>
                <a:lnTo>
                  <a:pt x="99786" y="98804"/>
                </a:lnTo>
                <a:lnTo>
                  <a:pt x="105577" y="100160"/>
                </a:lnTo>
                <a:lnTo>
                  <a:pt x="111342" y="101063"/>
                </a:lnTo>
                <a:lnTo>
                  <a:pt x="117090" y="101665"/>
                </a:lnTo>
                <a:lnTo>
                  <a:pt x="121875" y="103019"/>
                </a:lnTo>
                <a:lnTo>
                  <a:pt x="126017" y="104875"/>
                </a:lnTo>
                <a:lnTo>
                  <a:pt x="129731" y="107064"/>
                </a:lnTo>
                <a:lnTo>
                  <a:pt x="133160" y="109476"/>
                </a:lnTo>
                <a:lnTo>
                  <a:pt x="136397" y="112036"/>
                </a:lnTo>
                <a:lnTo>
                  <a:pt x="139509" y="114696"/>
                </a:lnTo>
                <a:lnTo>
                  <a:pt x="141584" y="118374"/>
                </a:lnTo>
                <a:lnTo>
                  <a:pt x="142966" y="122731"/>
                </a:lnTo>
                <a:lnTo>
                  <a:pt x="143888" y="127541"/>
                </a:lnTo>
                <a:lnTo>
                  <a:pt x="144504" y="131700"/>
                </a:lnTo>
                <a:lnTo>
                  <a:pt x="144912" y="135425"/>
                </a:lnTo>
                <a:lnTo>
                  <a:pt x="145186" y="138861"/>
                </a:lnTo>
                <a:lnTo>
                  <a:pt x="144415" y="143056"/>
                </a:lnTo>
                <a:lnTo>
                  <a:pt x="142950" y="147758"/>
                </a:lnTo>
                <a:lnTo>
                  <a:pt x="141019" y="152798"/>
                </a:lnTo>
                <a:lnTo>
                  <a:pt x="138780" y="158063"/>
                </a:lnTo>
                <a:lnTo>
                  <a:pt x="133753" y="168993"/>
                </a:lnTo>
                <a:lnTo>
                  <a:pt x="130126" y="173622"/>
                </a:lnTo>
                <a:lnTo>
                  <a:pt x="125803" y="177660"/>
                </a:lnTo>
                <a:lnTo>
                  <a:pt x="121016" y="181305"/>
                </a:lnTo>
                <a:lnTo>
                  <a:pt x="115920" y="184688"/>
                </a:lnTo>
                <a:lnTo>
                  <a:pt x="110618" y="187895"/>
                </a:lnTo>
                <a:lnTo>
                  <a:pt x="105177" y="190986"/>
                </a:lnTo>
                <a:lnTo>
                  <a:pt x="98693" y="193999"/>
                </a:lnTo>
                <a:lnTo>
                  <a:pt x="91513" y="196960"/>
                </a:lnTo>
                <a:lnTo>
                  <a:pt x="83868" y="199887"/>
                </a:lnTo>
                <a:lnTo>
                  <a:pt x="76868" y="202790"/>
                </a:lnTo>
                <a:lnTo>
                  <a:pt x="70294" y="205679"/>
                </a:lnTo>
                <a:lnTo>
                  <a:pt x="64008" y="208557"/>
                </a:lnTo>
                <a:lnTo>
                  <a:pt x="57912" y="210475"/>
                </a:lnTo>
                <a:lnTo>
                  <a:pt x="51943" y="211755"/>
                </a:lnTo>
                <a:lnTo>
                  <a:pt x="46058" y="212607"/>
                </a:lnTo>
                <a:lnTo>
                  <a:pt x="39278" y="212223"/>
                </a:lnTo>
                <a:lnTo>
                  <a:pt x="31901" y="211015"/>
                </a:lnTo>
                <a:lnTo>
                  <a:pt x="24124" y="209256"/>
                </a:lnTo>
                <a:lnTo>
                  <a:pt x="17988" y="208084"/>
                </a:lnTo>
                <a:lnTo>
                  <a:pt x="12944" y="207303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6"/>
          <p:cNvSpPr/>
          <p:nvPr/>
        </p:nvSpPr>
        <p:spPr>
          <a:xfrm>
            <a:off x="8172450" y="3103245"/>
            <a:ext cx="342901" cy="154185"/>
          </a:xfrm>
          <a:custGeom>
            <a:avLst/>
            <a:gdLst/>
            <a:ahLst/>
            <a:cxnLst/>
            <a:rect l="0" t="0" r="0" b="0"/>
            <a:pathLst>
              <a:path w="342901" h="154185">
                <a:moveTo>
                  <a:pt x="0" y="0"/>
                </a:moveTo>
                <a:lnTo>
                  <a:pt x="7381" y="14761"/>
                </a:lnTo>
                <a:lnTo>
                  <a:pt x="8042" y="18625"/>
                </a:lnTo>
                <a:lnTo>
                  <a:pt x="8219" y="20989"/>
                </a:lnTo>
                <a:lnTo>
                  <a:pt x="9289" y="23518"/>
                </a:lnTo>
                <a:lnTo>
                  <a:pt x="10956" y="26156"/>
                </a:lnTo>
                <a:lnTo>
                  <a:pt x="13018" y="28867"/>
                </a:lnTo>
                <a:lnTo>
                  <a:pt x="15347" y="33532"/>
                </a:lnTo>
                <a:lnTo>
                  <a:pt x="17851" y="39499"/>
                </a:lnTo>
                <a:lnTo>
                  <a:pt x="20473" y="46336"/>
                </a:lnTo>
                <a:lnTo>
                  <a:pt x="23173" y="51845"/>
                </a:lnTo>
                <a:lnTo>
                  <a:pt x="25927" y="56471"/>
                </a:lnTo>
                <a:lnTo>
                  <a:pt x="28714" y="60507"/>
                </a:lnTo>
                <a:lnTo>
                  <a:pt x="31525" y="64151"/>
                </a:lnTo>
                <a:lnTo>
                  <a:pt x="34351" y="67532"/>
                </a:lnTo>
                <a:lnTo>
                  <a:pt x="37188" y="70739"/>
                </a:lnTo>
                <a:lnTo>
                  <a:pt x="39080" y="74781"/>
                </a:lnTo>
                <a:lnTo>
                  <a:pt x="40341" y="79382"/>
                </a:lnTo>
                <a:lnTo>
                  <a:pt x="41181" y="84354"/>
                </a:lnTo>
                <a:lnTo>
                  <a:pt x="42694" y="88621"/>
                </a:lnTo>
                <a:lnTo>
                  <a:pt x="44655" y="92418"/>
                </a:lnTo>
                <a:lnTo>
                  <a:pt x="46915" y="95901"/>
                </a:lnTo>
                <a:lnTo>
                  <a:pt x="50327" y="100129"/>
                </a:lnTo>
                <a:lnTo>
                  <a:pt x="54505" y="104853"/>
                </a:lnTo>
                <a:lnTo>
                  <a:pt x="64230" y="115181"/>
                </a:lnTo>
                <a:lnTo>
                  <a:pt x="87068" y="138440"/>
                </a:lnTo>
                <a:lnTo>
                  <a:pt x="90430" y="140870"/>
                </a:lnTo>
                <a:lnTo>
                  <a:pt x="99714" y="145244"/>
                </a:lnTo>
                <a:lnTo>
                  <a:pt x="105595" y="149643"/>
                </a:lnTo>
                <a:lnTo>
                  <a:pt x="109449" y="151197"/>
                </a:lnTo>
                <a:lnTo>
                  <a:pt x="118811" y="152923"/>
                </a:lnTo>
                <a:lnTo>
                  <a:pt x="126782" y="153691"/>
                </a:lnTo>
                <a:lnTo>
                  <a:pt x="136624" y="154123"/>
                </a:lnTo>
                <a:lnTo>
                  <a:pt x="139661" y="154184"/>
                </a:lnTo>
                <a:lnTo>
                  <a:pt x="148114" y="151711"/>
                </a:lnTo>
                <a:lnTo>
                  <a:pt x="158220" y="148389"/>
                </a:lnTo>
                <a:lnTo>
                  <a:pt x="163583" y="147504"/>
                </a:lnTo>
                <a:lnTo>
                  <a:pt x="169063" y="146913"/>
                </a:lnTo>
                <a:lnTo>
                  <a:pt x="175573" y="145567"/>
                </a:lnTo>
                <a:lnTo>
                  <a:pt x="182771" y="143717"/>
                </a:lnTo>
                <a:lnTo>
                  <a:pt x="190428" y="141531"/>
                </a:lnTo>
                <a:lnTo>
                  <a:pt x="197437" y="139122"/>
                </a:lnTo>
                <a:lnTo>
                  <a:pt x="204014" y="136563"/>
                </a:lnTo>
                <a:lnTo>
                  <a:pt x="210304" y="133904"/>
                </a:lnTo>
                <a:lnTo>
                  <a:pt x="222374" y="128410"/>
                </a:lnTo>
                <a:lnTo>
                  <a:pt x="245643" y="117122"/>
                </a:lnTo>
                <a:lnTo>
                  <a:pt x="253297" y="112371"/>
                </a:lnTo>
                <a:lnTo>
                  <a:pt x="262210" y="106347"/>
                </a:lnTo>
                <a:lnTo>
                  <a:pt x="271961" y="99473"/>
                </a:lnTo>
                <a:lnTo>
                  <a:pt x="279415" y="93937"/>
                </a:lnTo>
                <a:lnTo>
                  <a:pt x="285336" y="89295"/>
                </a:lnTo>
                <a:lnTo>
                  <a:pt x="290237" y="85247"/>
                </a:lnTo>
                <a:lnTo>
                  <a:pt x="296361" y="80644"/>
                </a:lnTo>
                <a:lnTo>
                  <a:pt x="310785" y="70449"/>
                </a:lnTo>
                <a:lnTo>
                  <a:pt x="317680" y="66016"/>
                </a:lnTo>
                <a:lnTo>
                  <a:pt x="324182" y="62108"/>
                </a:lnTo>
                <a:lnTo>
                  <a:pt x="339203" y="53543"/>
                </a:lnTo>
                <a:lnTo>
                  <a:pt x="340435" y="51888"/>
                </a:lnTo>
                <a:lnTo>
                  <a:pt x="341257" y="49832"/>
                </a:lnTo>
                <a:lnTo>
                  <a:pt x="34290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7"/>
          <p:cNvSpPr/>
          <p:nvPr/>
        </p:nvSpPr>
        <p:spPr>
          <a:xfrm>
            <a:off x="8293656" y="3060382"/>
            <a:ext cx="15954" cy="113131"/>
          </a:xfrm>
          <a:custGeom>
            <a:avLst/>
            <a:gdLst/>
            <a:ahLst/>
            <a:cxnLst/>
            <a:rect l="0" t="0" r="0" b="0"/>
            <a:pathLst>
              <a:path w="15954" h="113131">
                <a:moveTo>
                  <a:pt x="7381" y="0"/>
                </a:moveTo>
                <a:lnTo>
                  <a:pt x="2830" y="4551"/>
                </a:lnTo>
                <a:lnTo>
                  <a:pt x="1490" y="6844"/>
                </a:lnTo>
                <a:lnTo>
                  <a:pt x="596" y="9325"/>
                </a:lnTo>
                <a:lnTo>
                  <a:pt x="0" y="11932"/>
                </a:lnTo>
                <a:lnTo>
                  <a:pt x="556" y="17480"/>
                </a:lnTo>
                <a:lnTo>
                  <a:pt x="1879" y="24988"/>
                </a:lnTo>
                <a:lnTo>
                  <a:pt x="3712" y="33804"/>
                </a:lnTo>
                <a:lnTo>
                  <a:pt x="4935" y="40633"/>
                </a:lnTo>
                <a:lnTo>
                  <a:pt x="5751" y="46139"/>
                </a:lnTo>
                <a:lnTo>
                  <a:pt x="6293" y="50762"/>
                </a:lnTo>
                <a:lnTo>
                  <a:pt x="6657" y="55749"/>
                </a:lnTo>
                <a:lnTo>
                  <a:pt x="6897" y="60978"/>
                </a:lnTo>
                <a:lnTo>
                  <a:pt x="7238" y="74900"/>
                </a:lnTo>
                <a:lnTo>
                  <a:pt x="7353" y="88138"/>
                </a:lnTo>
                <a:lnTo>
                  <a:pt x="8314" y="91144"/>
                </a:lnTo>
                <a:lnTo>
                  <a:pt x="9908" y="94100"/>
                </a:lnTo>
                <a:lnTo>
                  <a:pt x="11923" y="97023"/>
                </a:lnTo>
                <a:lnTo>
                  <a:pt x="13267" y="100877"/>
                </a:lnTo>
                <a:lnTo>
                  <a:pt x="14162" y="105351"/>
                </a:lnTo>
                <a:lnTo>
                  <a:pt x="14760" y="110239"/>
                </a:lnTo>
                <a:lnTo>
                  <a:pt x="15157" y="112546"/>
                </a:lnTo>
                <a:lnTo>
                  <a:pt x="15423" y="113130"/>
                </a:lnTo>
                <a:lnTo>
                  <a:pt x="15953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8"/>
          <p:cNvSpPr/>
          <p:nvPr/>
        </p:nvSpPr>
        <p:spPr>
          <a:xfrm>
            <a:off x="8378190" y="3043237"/>
            <a:ext cx="8573" cy="154306"/>
          </a:xfrm>
          <a:custGeom>
            <a:avLst/>
            <a:gdLst/>
            <a:ahLst/>
            <a:cxnLst/>
            <a:rect l="0" t="0" r="0" b="0"/>
            <a:pathLst>
              <a:path w="8573" h="154306">
                <a:moveTo>
                  <a:pt x="0" y="0"/>
                </a:moveTo>
                <a:lnTo>
                  <a:pt x="0" y="66588"/>
                </a:lnTo>
                <a:lnTo>
                  <a:pt x="952" y="79635"/>
                </a:lnTo>
                <a:lnTo>
                  <a:pt x="2539" y="95000"/>
                </a:lnTo>
                <a:lnTo>
                  <a:pt x="5891" y="124137"/>
                </a:lnTo>
                <a:lnTo>
                  <a:pt x="8572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equation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This is an equation in one variable that can be written in the form:</a:t>
            </a:r>
          </a:p>
          <a:p>
            <a:pPr eaLnBrk="1" hangingPunct="1">
              <a:buFontTx/>
              <a:buNone/>
            </a:pPr>
            <a:r>
              <a:rPr lang="en-US" smtClean="0"/>
              <a:t>		ax+b=0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4" name="SMARTPenAnnotation105"/>
          <p:cNvSpPr/>
          <p:nvPr/>
        </p:nvSpPr>
        <p:spPr>
          <a:xfrm>
            <a:off x="4769285" y="3000375"/>
            <a:ext cx="244560" cy="377144"/>
          </a:xfrm>
          <a:custGeom>
            <a:avLst/>
            <a:gdLst/>
            <a:ahLst/>
            <a:cxnLst/>
            <a:rect l="0" t="0" r="0" b="0"/>
            <a:pathLst>
              <a:path w="244560" h="377144">
                <a:moveTo>
                  <a:pt x="145615" y="0"/>
                </a:moveTo>
                <a:lnTo>
                  <a:pt x="108206" y="0"/>
                </a:lnTo>
                <a:lnTo>
                  <a:pt x="105435" y="952"/>
                </a:lnTo>
                <a:lnTo>
                  <a:pt x="99817" y="4551"/>
                </a:lnTo>
                <a:lnTo>
                  <a:pt x="97938" y="6844"/>
                </a:lnTo>
                <a:lnTo>
                  <a:pt x="96685" y="9325"/>
                </a:lnTo>
                <a:lnTo>
                  <a:pt x="95850" y="11931"/>
                </a:lnTo>
                <a:lnTo>
                  <a:pt x="91483" y="17479"/>
                </a:lnTo>
                <a:lnTo>
                  <a:pt x="84762" y="24988"/>
                </a:lnTo>
                <a:lnTo>
                  <a:pt x="76471" y="33803"/>
                </a:lnTo>
                <a:lnTo>
                  <a:pt x="69991" y="41585"/>
                </a:lnTo>
                <a:lnTo>
                  <a:pt x="64719" y="48679"/>
                </a:lnTo>
                <a:lnTo>
                  <a:pt x="60251" y="55312"/>
                </a:lnTo>
                <a:lnTo>
                  <a:pt x="56321" y="62592"/>
                </a:lnTo>
                <a:lnTo>
                  <a:pt x="52748" y="70303"/>
                </a:lnTo>
                <a:lnTo>
                  <a:pt x="49413" y="78301"/>
                </a:lnTo>
                <a:lnTo>
                  <a:pt x="45286" y="85538"/>
                </a:lnTo>
                <a:lnTo>
                  <a:pt x="40629" y="92268"/>
                </a:lnTo>
                <a:lnTo>
                  <a:pt x="35619" y="98659"/>
                </a:lnTo>
                <a:lnTo>
                  <a:pt x="31327" y="105778"/>
                </a:lnTo>
                <a:lnTo>
                  <a:pt x="27512" y="113381"/>
                </a:lnTo>
                <a:lnTo>
                  <a:pt x="24017" y="121307"/>
                </a:lnTo>
                <a:lnTo>
                  <a:pt x="20735" y="130401"/>
                </a:lnTo>
                <a:lnTo>
                  <a:pt x="17594" y="140274"/>
                </a:lnTo>
                <a:lnTo>
                  <a:pt x="14547" y="150666"/>
                </a:lnTo>
                <a:lnTo>
                  <a:pt x="12516" y="160451"/>
                </a:lnTo>
                <a:lnTo>
                  <a:pt x="11163" y="169833"/>
                </a:lnTo>
                <a:lnTo>
                  <a:pt x="10260" y="178944"/>
                </a:lnTo>
                <a:lnTo>
                  <a:pt x="8706" y="186923"/>
                </a:lnTo>
                <a:lnTo>
                  <a:pt x="6717" y="194148"/>
                </a:lnTo>
                <a:lnTo>
                  <a:pt x="4439" y="200869"/>
                </a:lnTo>
                <a:lnTo>
                  <a:pt x="2920" y="207255"/>
                </a:lnTo>
                <a:lnTo>
                  <a:pt x="1907" y="213418"/>
                </a:lnTo>
                <a:lnTo>
                  <a:pt x="1232" y="219431"/>
                </a:lnTo>
                <a:lnTo>
                  <a:pt x="782" y="226297"/>
                </a:lnTo>
                <a:lnTo>
                  <a:pt x="482" y="233732"/>
                </a:lnTo>
                <a:lnTo>
                  <a:pt x="60" y="255309"/>
                </a:lnTo>
                <a:lnTo>
                  <a:pt x="0" y="261646"/>
                </a:lnTo>
                <a:lnTo>
                  <a:pt x="913" y="267775"/>
                </a:lnTo>
                <a:lnTo>
                  <a:pt x="2474" y="273767"/>
                </a:lnTo>
                <a:lnTo>
                  <a:pt x="4468" y="279666"/>
                </a:lnTo>
                <a:lnTo>
                  <a:pt x="7702" y="287409"/>
                </a:lnTo>
                <a:lnTo>
                  <a:pt x="11763" y="296381"/>
                </a:lnTo>
                <a:lnTo>
                  <a:pt x="16375" y="306172"/>
                </a:lnTo>
                <a:lnTo>
                  <a:pt x="21355" y="315557"/>
                </a:lnTo>
                <a:lnTo>
                  <a:pt x="26580" y="324671"/>
                </a:lnTo>
                <a:lnTo>
                  <a:pt x="31968" y="333605"/>
                </a:lnTo>
                <a:lnTo>
                  <a:pt x="37465" y="340513"/>
                </a:lnTo>
                <a:lnTo>
                  <a:pt x="43035" y="346071"/>
                </a:lnTo>
                <a:lnTo>
                  <a:pt x="48653" y="350729"/>
                </a:lnTo>
                <a:lnTo>
                  <a:pt x="53351" y="354787"/>
                </a:lnTo>
                <a:lnTo>
                  <a:pt x="57435" y="358444"/>
                </a:lnTo>
                <a:lnTo>
                  <a:pt x="61111" y="361835"/>
                </a:lnTo>
                <a:lnTo>
                  <a:pt x="65467" y="365049"/>
                </a:lnTo>
                <a:lnTo>
                  <a:pt x="70275" y="368143"/>
                </a:lnTo>
                <a:lnTo>
                  <a:pt x="75386" y="371158"/>
                </a:lnTo>
                <a:lnTo>
                  <a:pt x="80698" y="373169"/>
                </a:lnTo>
                <a:lnTo>
                  <a:pt x="86144" y="374509"/>
                </a:lnTo>
                <a:lnTo>
                  <a:pt x="91680" y="375403"/>
                </a:lnTo>
                <a:lnTo>
                  <a:pt x="97276" y="375998"/>
                </a:lnTo>
                <a:lnTo>
                  <a:pt x="102911" y="376395"/>
                </a:lnTo>
                <a:lnTo>
                  <a:pt x="108573" y="376660"/>
                </a:lnTo>
                <a:lnTo>
                  <a:pt x="119944" y="376954"/>
                </a:lnTo>
                <a:lnTo>
                  <a:pt x="138216" y="377143"/>
                </a:lnTo>
                <a:lnTo>
                  <a:pt x="142587" y="376206"/>
                </a:lnTo>
                <a:lnTo>
                  <a:pt x="147406" y="374629"/>
                </a:lnTo>
                <a:lnTo>
                  <a:pt x="152524" y="372625"/>
                </a:lnTo>
                <a:lnTo>
                  <a:pt x="157840" y="370337"/>
                </a:lnTo>
                <a:lnTo>
                  <a:pt x="168828" y="365254"/>
                </a:lnTo>
                <a:lnTo>
                  <a:pt x="173473" y="362565"/>
                </a:lnTo>
                <a:lnTo>
                  <a:pt x="177522" y="359820"/>
                </a:lnTo>
                <a:lnTo>
                  <a:pt x="181174" y="357037"/>
                </a:lnTo>
                <a:lnTo>
                  <a:pt x="187771" y="348866"/>
                </a:lnTo>
                <a:lnTo>
                  <a:pt x="194830" y="338883"/>
                </a:lnTo>
                <a:lnTo>
                  <a:pt x="199381" y="333555"/>
                </a:lnTo>
                <a:lnTo>
                  <a:pt x="204319" y="328097"/>
                </a:lnTo>
                <a:lnTo>
                  <a:pt x="209515" y="320649"/>
                </a:lnTo>
                <a:lnTo>
                  <a:pt x="214885" y="311873"/>
                </a:lnTo>
                <a:lnTo>
                  <a:pt x="220370" y="302213"/>
                </a:lnTo>
                <a:lnTo>
                  <a:pt x="224026" y="292915"/>
                </a:lnTo>
                <a:lnTo>
                  <a:pt x="226464" y="283859"/>
                </a:lnTo>
                <a:lnTo>
                  <a:pt x="228089" y="274964"/>
                </a:lnTo>
                <a:lnTo>
                  <a:pt x="230125" y="266177"/>
                </a:lnTo>
                <a:lnTo>
                  <a:pt x="232435" y="257461"/>
                </a:lnTo>
                <a:lnTo>
                  <a:pt x="234927" y="248793"/>
                </a:lnTo>
                <a:lnTo>
                  <a:pt x="236589" y="240157"/>
                </a:lnTo>
                <a:lnTo>
                  <a:pt x="237696" y="231542"/>
                </a:lnTo>
                <a:lnTo>
                  <a:pt x="238436" y="222941"/>
                </a:lnTo>
                <a:lnTo>
                  <a:pt x="239880" y="211492"/>
                </a:lnTo>
                <a:lnTo>
                  <a:pt x="244025" y="183531"/>
                </a:lnTo>
                <a:lnTo>
                  <a:pt x="244559" y="170932"/>
                </a:lnTo>
                <a:lnTo>
                  <a:pt x="243963" y="159674"/>
                </a:lnTo>
                <a:lnTo>
                  <a:pt x="242612" y="149312"/>
                </a:lnTo>
                <a:lnTo>
                  <a:pt x="236161" y="107423"/>
                </a:lnTo>
                <a:lnTo>
                  <a:pt x="233601" y="93522"/>
                </a:lnTo>
                <a:lnTo>
                  <a:pt x="228217" y="67918"/>
                </a:lnTo>
                <a:lnTo>
                  <a:pt x="224496" y="57661"/>
                </a:lnTo>
                <a:lnTo>
                  <a:pt x="220110" y="48918"/>
                </a:lnTo>
                <a:lnTo>
                  <a:pt x="215280" y="41184"/>
                </a:lnTo>
                <a:lnTo>
                  <a:pt x="210156" y="34124"/>
                </a:lnTo>
                <a:lnTo>
                  <a:pt x="204835" y="27511"/>
                </a:lnTo>
                <a:lnTo>
                  <a:pt x="199382" y="21198"/>
                </a:lnTo>
                <a:lnTo>
                  <a:pt x="193842" y="16989"/>
                </a:lnTo>
                <a:lnTo>
                  <a:pt x="188244" y="14184"/>
                </a:lnTo>
                <a:lnTo>
                  <a:pt x="182606" y="12313"/>
                </a:lnTo>
                <a:lnTo>
                  <a:pt x="177896" y="11066"/>
                </a:lnTo>
                <a:lnTo>
                  <a:pt x="173803" y="10235"/>
                </a:lnTo>
                <a:lnTo>
                  <a:pt x="170122" y="9680"/>
                </a:lnTo>
                <a:lnTo>
                  <a:pt x="165763" y="9311"/>
                </a:lnTo>
                <a:lnTo>
                  <a:pt x="160952" y="9065"/>
                </a:lnTo>
                <a:lnTo>
                  <a:pt x="155839" y="8901"/>
                </a:lnTo>
                <a:lnTo>
                  <a:pt x="151479" y="9743"/>
                </a:lnTo>
                <a:lnTo>
                  <a:pt x="144093" y="13220"/>
                </a:lnTo>
                <a:lnTo>
                  <a:pt x="135096" y="17940"/>
                </a:lnTo>
                <a:lnTo>
                  <a:pt x="111324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6"/>
          <p:cNvSpPr/>
          <p:nvPr/>
        </p:nvSpPr>
        <p:spPr>
          <a:xfrm>
            <a:off x="5077777" y="2966636"/>
            <a:ext cx="437199" cy="376640"/>
          </a:xfrm>
          <a:custGeom>
            <a:avLst/>
            <a:gdLst/>
            <a:ahLst/>
            <a:cxnLst/>
            <a:rect l="0" t="0" r="0" b="0"/>
            <a:pathLst>
              <a:path w="437199" h="376640">
                <a:moveTo>
                  <a:pt x="0" y="33739"/>
                </a:moveTo>
                <a:lnTo>
                  <a:pt x="9102" y="42840"/>
                </a:lnTo>
                <a:lnTo>
                  <a:pt x="18650" y="49849"/>
                </a:lnTo>
                <a:lnTo>
                  <a:pt x="32196" y="59149"/>
                </a:lnTo>
                <a:lnTo>
                  <a:pt x="35752" y="62109"/>
                </a:lnTo>
                <a:lnTo>
                  <a:pt x="42242" y="70478"/>
                </a:lnTo>
                <a:lnTo>
                  <a:pt x="48302" y="80547"/>
                </a:lnTo>
                <a:lnTo>
                  <a:pt x="54170" y="91372"/>
                </a:lnTo>
                <a:lnTo>
                  <a:pt x="58021" y="97879"/>
                </a:lnTo>
                <a:lnTo>
                  <a:pt x="67380" y="112728"/>
                </a:lnTo>
                <a:lnTo>
                  <a:pt x="73495" y="124498"/>
                </a:lnTo>
                <a:lnTo>
                  <a:pt x="80429" y="139013"/>
                </a:lnTo>
                <a:lnTo>
                  <a:pt x="87910" y="155356"/>
                </a:lnTo>
                <a:lnTo>
                  <a:pt x="94801" y="171967"/>
                </a:lnTo>
                <a:lnTo>
                  <a:pt x="101301" y="188756"/>
                </a:lnTo>
                <a:lnTo>
                  <a:pt x="107539" y="205663"/>
                </a:lnTo>
                <a:lnTo>
                  <a:pt x="112650" y="218840"/>
                </a:lnTo>
                <a:lnTo>
                  <a:pt x="117010" y="229530"/>
                </a:lnTo>
                <a:lnTo>
                  <a:pt x="120870" y="238561"/>
                </a:lnTo>
                <a:lnTo>
                  <a:pt x="127697" y="253676"/>
                </a:lnTo>
                <a:lnTo>
                  <a:pt x="130851" y="260374"/>
                </a:lnTo>
                <a:lnTo>
                  <a:pt x="133907" y="267696"/>
                </a:lnTo>
                <a:lnTo>
                  <a:pt x="136896" y="275435"/>
                </a:lnTo>
                <a:lnTo>
                  <a:pt x="139842" y="283452"/>
                </a:lnTo>
                <a:lnTo>
                  <a:pt x="141805" y="290702"/>
                </a:lnTo>
                <a:lnTo>
                  <a:pt x="143114" y="297440"/>
                </a:lnTo>
                <a:lnTo>
                  <a:pt x="144569" y="309054"/>
                </a:lnTo>
                <a:lnTo>
                  <a:pt x="145216" y="317391"/>
                </a:lnTo>
                <a:lnTo>
                  <a:pt x="145579" y="327440"/>
                </a:lnTo>
                <a:lnTo>
                  <a:pt x="145720" y="333220"/>
                </a:lnTo>
                <a:lnTo>
                  <a:pt x="143186" y="333529"/>
                </a:lnTo>
                <a:lnTo>
                  <a:pt x="141178" y="333611"/>
                </a:lnTo>
                <a:lnTo>
                  <a:pt x="139839" y="332714"/>
                </a:lnTo>
                <a:lnTo>
                  <a:pt x="138946" y="331163"/>
                </a:lnTo>
                <a:lnTo>
                  <a:pt x="138351" y="329176"/>
                </a:lnTo>
                <a:lnTo>
                  <a:pt x="137689" y="319349"/>
                </a:lnTo>
                <a:lnTo>
                  <a:pt x="137513" y="312728"/>
                </a:lnTo>
                <a:lnTo>
                  <a:pt x="136443" y="303552"/>
                </a:lnTo>
                <a:lnTo>
                  <a:pt x="134777" y="292672"/>
                </a:lnTo>
                <a:lnTo>
                  <a:pt x="132714" y="280655"/>
                </a:lnTo>
                <a:lnTo>
                  <a:pt x="131339" y="270740"/>
                </a:lnTo>
                <a:lnTo>
                  <a:pt x="130421" y="262224"/>
                </a:lnTo>
                <a:lnTo>
                  <a:pt x="129810" y="254642"/>
                </a:lnTo>
                <a:lnTo>
                  <a:pt x="129403" y="246730"/>
                </a:lnTo>
                <a:lnTo>
                  <a:pt x="128950" y="230319"/>
                </a:lnTo>
                <a:lnTo>
                  <a:pt x="129781" y="221942"/>
                </a:lnTo>
                <a:lnTo>
                  <a:pt x="131288" y="213500"/>
                </a:lnTo>
                <a:lnTo>
                  <a:pt x="133246" y="205015"/>
                </a:lnTo>
                <a:lnTo>
                  <a:pt x="137960" y="180346"/>
                </a:lnTo>
                <a:lnTo>
                  <a:pt x="140551" y="165767"/>
                </a:lnTo>
                <a:lnTo>
                  <a:pt x="146088" y="148428"/>
                </a:lnTo>
                <a:lnTo>
                  <a:pt x="153590" y="129248"/>
                </a:lnTo>
                <a:lnTo>
                  <a:pt x="169227" y="93332"/>
                </a:lnTo>
                <a:lnTo>
                  <a:pt x="179352" y="71020"/>
                </a:lnTo>
                <a:lnTo>
                  <a:pt x="184338" y="62403"/>
                </a:lnTo>
                <a:lnTo>
                  <a:pt x="189567" y="54753"/>
                </a:lnTo>
                <a:lnTo>
                  <a:pt x="194958" y="47748"/>
                </a:lnTo>
                <a:lnTo>
                  <a:pt x="200457" y="41173"/>
                </a:lnTo>
                <a:lnTo>
                  <a:pt x="206028" y="34885"/>
                </a:lnTo>
                <a:lnTo>
                  <a:pt x="217298" y="23771"/>
                </a:lnTo>
                <a:lnTo>
                  <a:pt x="228657" y="15656"/>
                </a:lnTo>
                <a:lnTo>
                  <a:pt x="240056" y="8875"/>
                </a:lnTo>
                <a:lnTo>
                  <a:pt x="250519" y="3638"/>
                </a:lnTo>
                <a:lnTo>
                  <a:pt x="258344" y="1310"/>
                </a:lnTo>
                <a:lnTo>
                  <a:pt x="267537" y="276"/>
                </a:lnTo>
                <a:lnTo>
                  <a:pt x="272656" y="0"/>
                </a:lnTo>
                <a:lnTo>
                  <a:pt x="277020" y="769"/>
                </a:lnTo>
                <a:lnTo>
                  <a:pt x="284410" y="4163"/>
                </a:lnTo>
                <a:lnTo>
                  <a:pt x="295950" y="11386"/>
                </a:lnTo>
                <a:lnTo>
                  <a:pt x="303027" y="15980"/>
                </a:lnTo>
                <a:lnTo>
                  <a:pt x="315971" y="23623"/>
                </a:lnTo>
                <a:lnTo>
                  <a:pt x="322090" y="26995"/>
                </a:lnTo>
                <a:lnTo>
                  <a:pt x="331429" y="35822"/>
                </a:lnTo>
                <a:lnTo>
                  <a:pt x="338754" y="47047"/>
                </a:lnTo>
                <a:lnTo>
                  <a:pt x="342041" y="54041"/>
                </a:lnTo>
                <a:lnTo>
                  <a:pt x="345185" y="61561"/>
                </a:lnTo>
                <a:lnTo>
                  <a:pt x="363262" y="108551"/>
                </a:lnTo>
                <a:lnTo>
                  <a:pt x="368857" y="126476"/>
                </a:lnTo>
                <a:lnTo>
                  <a:pt x="373540" y="144141"/>
                </a:lnTo>
                <a:lnTo>
                  <a:pt x="377614" y="161633"/>
                </a:lnTo>
                <a:lnTo>
                  <a:pt x="380330" y="179009"/>
                </a:lnTo>
                <a:lnTo>
                  <a:pt x="382141" y="196308"/>
                </a:lnTo>
                <a:lnTo>
                  <a:pt x="384153" y="227912"/>
                </a:lnTo>
                <a:lnTo>
                  <a:pt x="385047" y="251483"/>
                </a:lnTo>
                <a:lnTo>
                  <a:pt x="387191" y="264627"/>
                </a:lnTo>
                <a:lnTo>
                  <a:pt x="390525" y="279104"/>
                </a:lnTo>
                <a:lnTo>
                  <a:pt x="394652" y="294470"/>
                </a:lnTo>
                <a:lnTo>
                  <a:pt x="397404" y="306620"/>
                </a:lnTo>
                <a:lnTo>
                  <a:pt x="399239" y="316624"/>
                </a:lnTo>
                <a:lnTo>
                  <a:pt x="400461" y="325199"/>
                </a:lnTo>
                <a:lnTo>
                  <a:pt x="402229" y="331868"/>
                </a:lnTo>
                <a:lnTo>
                  <a:pt x="408316" y="345805"/>
                </a:lnTo>
                <a:lnTo>
                  <a:pt x="410074" y="352775"/>
                </a:lnTo>
                <a:lnTo>
                  <a:pt x="412447" y="355967"/>
                </a:lnTo>
                <a:lnTo>
                  <a:pt x="423937" y="365011"/>
                </a:lnTo>
                <a:lnTo>
                  <a:pt x="437198" y="376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7"/>
          <p:cNvSpPr/>
          <p:nvPr/>
        </p:nvSpPr>
        <p:spPr>
          <a:xfrm>
            <a:off x="5532120" y="2984544"/>
            <a:ext cx="265748" cy="332511"/>
          </a:xfrm>
          <a:custGeom>
            <a:avLst/>
            <a:gdLst/>
            <a:ahLst/>
            <a:cxnLst/>
            <a:rect l="0" t="0" r="0" b="0"/>
            <a:pathLst>
              <a:path w="265748" h="332511">
                <a:moveTo>
                  <a:pt x="0" y="187281"/>
                </a:moveTo>
                <a:lnTo>
                  <a:pt x="4550" y="196382"/>
                </a:lnTo>
                <a:lnTo>
                  <a:pt x="6843" y="199063"/>
                </a:lnTo>
                <a:lnTo>
                  <a:pt x="9324" y="200851"/>
                </a:lnTo>
                <a:lnTo>
                  <a:pt x="11931" y="202042"/>
                </a:lnTo>
                <a:lnTo>
                  <a:pt x="16526" y="202837"/>
                </a:lnTo>
                <a:lnTo>
                  <a:pt x="22447" y="203366"/>
                </a:lnTo>
                <a:lnTo>
                  <a:pt x="34742" y="203955"/>
                </a:lnTo>
                <a:lnTo>
                  <a:pt x="43381" y="204216"/>
                </a:lnTo>
                <a:lnTo>
                  <a:pt x="47017" y="203334"/>
                </a:lnTo>
                <a:lnTo>
                  <a:pt x="53599" y="199812"/>
                </a:lnTo>
                <a:lnTo>
                  <a:pt x="59699" y="197613"/>
                </a:lnTo>
                <a:lnTo>
                  <a:pt x="66538" y="195683"/>
                </a:lnTo>
                <a:lnTo>
                  <a:pt x="71028" y="193834"/>
                </a:lnTo>
                <a:lnTo>
                  <a:pt x="75927" y="191650"/>
                </a:lnTo>
                <a:lnTo>
                  <a:pt x="83910" y="186682"/>
                </a:lnTo>
                <a:lnTo>
                  <a:pt x="90633" y="181300"/>
                </a:lnTo>
                <a:lnTo>
                  <a:pt x="96796" y="175733"/>
                </a:lnTo>
                <a:lnTo>
                  <a:pt x="102710" y="170083"/>
                </a:lnTo>
                <a:lnTo>
                  <a:pt x="105621" y="167243"/>
                </a:lnTo>
                <a:lnTo>
                  <a:pt x="107561" y="164397"/>
                </a:lnTo>
                <a:lnTo>
                  <a:pt x="115482" y="145579"/>
                </a:lnTo>
                <a:lnTo>
                  <a:pt x="116993" y="140430"/>
                </a:lnTo>
                <a:lnTo>
                  <a:pt x="118000" y="135092"/>
                </a:lnTo>
                <a:lnTo>
                  <a:pt x="118672" y="129628"/>
                </a:lnTo>
                <a:lnTo>
                  <a:pt x="120072" y="123128"/>
                </a:lnTo>
                <a:lnTo>
                  <a:pt x="121958" y="115937"/>
                </a:lnTo>
                <a:lnTo>
                  <a:pt x="124167" y="108286"/>
                </a:lnTo>
                <a:lnTo>
                  <a:pt x="126593" y="98423"/>
                </a:lnTo>
                <a:lnTo>
                  <a:pt x="131828" y="74763"/>
                </a:lnTo>
                <a:lnTo>
                  <a:pt x="133605" y="62739"/>
                </a:lnTo>
                <a:lnTo>
                  <a:pt x="134790" y="50913"/>
                </a:lnTo>
                <a:lnTo>
                  <a:pt x="135580" y="39219"/>
                </a:lnTo>
                <a:lnTo>
                  <a:pt x="134202" y="29518"/>
                </a:lnTo>
                <a:lnTo>
                  <a:pt x="131378" y="21145"/>
                </a:lnTo>
                <a:lnTo>
                  <a:pt x="122259" y="3122"/>
                </a:lnTo>
                <a:lnTo>
                  <a:pt x="120558" y="1643"/>
                </a:lnTo>
                <a:lnTo>
                  <a:pt x="118472" y="657"/>
                </a:lnTo>
                <a:lnTo>
                  <a:pt x="116129" y="0"/>
                </a:lnTo>
                <a:lnTo>
                  <a:pt x="113614" y="515"/>
                </a:lnTo>
                <a:lnTo>
                  <a:pt x="108280" y="3626"/>
                </a:lnTo>
                <a:lnTo>
                  <a:pt x="102734" y="8184"/>
                </a:lnTo>
                <a:lnTo>
                  <a:pt x="99922" y="10733"/>
                </a:lnTo>
                <a:lnTo>
                  <a:pt x="94257" y="18645"/>
                </a:lnTo>
                <a:lnTo>
                  <a:pt x="87612" y="28511"/>
                </a:lnTo>
                <a:lnTo>
                  <a:pt x="83173" y="33810"/>
                </a:lnTo>
                <a:lnTo>
                  <a:pt x="78308" y="39246"/>
                </a:lnTo>
                <a:lnTo>
                  <a:pt x="74113" y="45729"/>
                </a:lnTo>
                <a:lnTo>
                  <a:pt x="70363" y="52908"/>
                </a:lnTo>
                <a:lnTo>
                  <a:pt x="66911" y="60551"/>
                </a:lnTo>
                <a:lnTo>
                  <a:pt x="64610" y="67552"/>
                </a:lnTo>
                <a:lnTo>
                  <a:pt x="63076" y="74124"/>
                </a:lnTo>
                <a:lnTo>
                  <a:pt x="62053" y="80410"/>
                </a:lnTo>
                <a:lnTo>
                  <a:pt x="51512" y="130215"/>
                </a:lnTo>
                <a:lnTo>
                  <a:pt x="48628" y="146380"/>
                </a:lnTo>
                <a:lnTo>
                  <a:pt x="46706" y="160013"/>
                </a:lnTo>
                <a:lnTo>
                  <a:pt x="45425" y="171960"/>
                </a:lnTo>
                <a:lnTo>
                  <a:pt x="44571" y="181829"/>
                </a:lnTo>
                <a:lnTo>
                  <a:pt x="44001" y="190314"/>
                </a:lnTo>
                <a:lnTo>
                  <a:pt x="43621" y="197875"/>
                </a:lnTo>
                <a:lnTo>
                  <a:pt x="44321" y="205774"/>
                </a:lnTo>
                <a:lnTo>
                  <a:pt x="45740" y="213897"/>
                </a:lnTo>
                <a:lnTo>
                  <a:pt x="47638" y="222170"/>
                </a:lnTo>
                <a:lnTo>
                  <a:pt x="49856" y="229590"/>
                </a:lnTo>
                <a:lnTo>
                  <a:pt x="52287" y="236442"/>
                </a:lnTo>
                <a:lnTo>
                  <a:pt x="54861" y="242915"/>
                </a:lnTo>
                <a:lnTo>
                  <a:pt x="56576" y="249135"/>
                </a:lnTo>
                <a:lnTo>
                  <a:pt x="57719" y="255187"/>
                </a:lnTo>
                <a:lnTo>
                  <a:pt x="58482" y="261127"/>
                </a:lnTo>
                <a:lnTo>
                  <a:pt x="59943" y="266991"/>
                </a:lnTo>
                <a:lnTo>
                  <a:pt x="61869" y="272806"/>
                </a:lnTo>
                <a:lnTo>
                  <a:pt x="64106" y="278588"/>
                </a:lnTo>
                <a:lnTo>
                  <a:pt x="69131" y="287552"/>
                </a:lnTo>
                <a:lnTo>
                  <a:pt x="71804" y="291275"/>
                </a:lnTo>
                <a:lnTo>
                  <a:pt x="79856" y="297953"/>
                </a:lnTo>
                <a:lnTo>
                  <a:pt x="84670" y="301067"/>
                </a:lnTo>
                <a:lnTo>
                  <a:pt x="92558" y="307067"/>
                </a:lnTo>
                <a:lnTo>
                  <a:pt x="99239" y="312909"/>
                </a:lnTo>
                <a:lnTo>
                  <a:pt x="105383" y="318680"/>
                </a:lnTo>
                <a:lnTo>
                  <a:pt x="109308" y="321553"/>
                </a:lnTo>
                <a:lnTo>
                  <a:pt x="113829" y="324421"/>
                </a:lnTo>
                <a:lnTo>
                  <a:pt x="118749" y="327285"/>
                </a:lnTo>
                <a:lnTo>
                  <a:pt x="124886" y="329194"/>
                </a:lnTo>
                <a:lnTo>
                  <a:pt x="131835" y="330467"/>
                </a:lnTo>
                <a:lnTo>
                  <a:pt x="139324" y="331316"/>
                </a:lnTo>
                <a:lnTo>
                  <a:pt x="145271" y="331882"/>
                </a:lnTo>
                <a:lnTo>
                  <a:pt x="150187" y="332259"/>
                </a:lnTo>
                <a:lnTo>
                  <a:pt x="154417" y="332510"/>
                </a:lnTo>
                <a:lnTo>
                  <a:pt x="159142" y="331726"/>
                </a:lnTo>
                <a:lnTo>
                  <a:pt x="164197" y="330250"/>
                </a:lnTo>
                <a:lnTo>
                  <a:pt x="169472" y="328313"/>
                </a:lnTo>
                <a:lnTo>
                  <a:pt x="174894" y="326070"/>
                </a:lnTo>
                <a:lnTo>
                  <a:pt x="180413" y="323622"/>
                </a:lnTo>
                <a:lnTo>
                  <a:pt x="191626" y="318362"/>
                </a:lnTo>
                <a:lnTo>
                  <a:pt x="220050" y="304390"/>
                </a:lnTo>
                <a:lnTo>
                  <a:pt x="225758" y="300596"/>
                </a:lnTo>
                <a:lnTo>
                  <a:pt x="231468" y="296162"/>
                </a:lnTo>
                <a:lnTo>
                  <a:pt x="237179" y="291301"/>
                </a:lnTo>
                <a:lnTo>
                  <a:pt x="242891" y="286155"/>
                </a:lnTo>
                <a:lnTo>
                  <a:pt x="265747" y="264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8"/>
          <p:cNvSpPr/>
          <p:nvPr/>
        </p:nvSpPr>
        <p:spPr>
          <a:xfrm>
            <a:off x="6003607" y="2969718"/>
            <a:ext cx="295221" cy="363281"/>
          </a:xfrm>
          <a:custGeom>
            <a:avLst/>
            <a:gdLst/>
            <a:ahLst/>
            <a:cxnLst/>
            <a:rect l="0" t="0" r="0" b="0"/>
            <a:pathLst>
              <a:path w="295221" h="363281">
                <a:moveTo>
                  <a:pt x="248602" y="4939"/>
                </a:moveTo>
                <a:lnTo>
                  <a:pt x="234950" y="388"/>
                </a:lnTo>
                <a:lnTo>
                  <a:pt x="229976" y="0"/>
                </a:lnTo>
                <a:lnTo>
                  <a:pt x="225707" y="694"/>
                </a:lnTo>
                <a:lnTo>
                  <a:pt x="217472" y="4005"/>
                </a:lnTo>
                <a:lnTo>
                  <a:pt x="207462" y="8651"/>
                </a:lnTo>
                <a:lnTo>
                  <a:pt x="174208" y="25017"/>
                </a:lnTo>
                <a:lnTo>
                  <a:pt x="168526" y="28802"/>
                </a:lnTo>
                <a:lnTo>
                  <a:pt x="162834" y="33230"/>
                </a:lnTo>
                <a:lnTo>
                  <a:pt x="157133" y="38087"/>
                </a:lnTo>
                <a:lnTo>
                  <a:pt x="148570" y="46088"/>
                </a:lnTo>
                <a:lnTo>
                  <a:pt x="126356" y="67677"/>
                </a:lnTo>
                <a:lnTo>
                  <a:pt x="116622" y="76292"/>
                </a:lnTo>
                <a:lnTo>
                  <a:pt x="108228" y="82988"/>
                </a:lnTo>
                <a:lnTo>
                  <a:pt x="100727" y="88404"/>
                </a:lnTo>
                <a:lnTo>
                  <a:pt x="94774" y="93920"/>
                </a:lnTo>
                <a:lnTo>
                  <a:pt x="85619" y="105129"/>
                </a:lnTo>
                <a:lnTo>
                  <a:pt x="80916" y="113920"/>
                </a:lnTo>
                <a:lnTo>
                  <a:pt x="73345" y="136427"/>
                </a:lnTo>
                <a:lnTo>
                  <a:pt x="72709" y="142128"/>
                </a:lnTo>
                <a:lnTo>
                  <a:pt x="73238" y="146881"/>
                </a:lnTo>
                <a:lnTo>
                  <a:pt x="75992" y="158121"/>
                </a:lnTo>
                <a:lnTo>
                  <a:pt x="76379" y="161353"/>
                </a:lnTo>
                <a:lnTo>
                  <a:pt x="78542" y="163507"/>
                </a:lnTo>
                <a:lnTo>
                  <a:pt x="81889" y="164944"/>
                </a:lnTo>
                <a:lnTo>
                  <a:pt x="86025" y="165901"/>
                </a:lnTo>
                <a:lnTo>
                  <a:pt x="93161" y="169505"/>
                </a:lnTo>
                <a:lnTo>
                  <a:pt x="96397" y="171800"/>
                </a:lnTo>
                <a:lnTo>
                  <a:pt x="102365" y="174282"/>
                </a:lnTo>
                <a:lnTo>
                  <a:pt x="110153" y="176889"/>
                </a:lnTo>
                <a:lnTo>
                  <a:pt x="119155" y="179580"/>
                </a:lnTo>
                <a:lnTo>
                  <a:pt x="133730" y="182327"/>
                </a:lnTo>
                <a:lnTo>
                  <a:pt x="152018" y="185110"/>
                </a:lnTo>
                <a:lnTo>
                  <a:pt x="172783" y="187918"/>
                </a:lnTo>
                <a:lnTo>
                  <a:pt x="190436" y="190742"/>
                </a:lnTo>
                <a:lnTo>
                  <a:pt x="206015" y="193578"/>
                </a:lnTo>
                <a:lnTo>
                  <a:pt x="220211" y="196421"/>
                </a:lnTo>
                <a:lnTo>
                  <a:pt x="231580" y="199268"/>
                </a:lnTo>
                <a:lnTo>
                  <a:pt x="241064" y="202120"/>
                </a:lnTo>
                <a:lnTo>
                  <a:pt x="249291" y="204973"/>
                </a:lnTo>
                <a:lnTo>
                  <a:pt x="255729" y="207827"/>
                </a:lnTo>
                <a:lnTo>
                  <a:pt x="260974" y="210683"/>
                </a:lnTo>
                <a:lnTo>
                  <a:pt x="269341" y="216396"/>
                </a:lnTo>
                <a:lnTo>
                  <a:pt x="276234" y="222110"/>
                </a:lnTo>
                <a:lnTo>
                  <a:pt x="282474" y="227824"/>
                </a:lnTo>
                <a:lnTo>
                  <a:pt x="285471" y="230682"/>
                </a:lnTo>
                <a:lnTo>
                  <a:pt x="291341" y="238937"/>
                </a:lnTo>
                <a:lnTo>
                  <a:pt x="294239" y="243805"/>
                </a:lnTo>
                <a:lnTo>
                  <a:pt x="295220" y="248003"/>
                </a:lnTo>
                <a:lnTo>
                  <a:pt x="294921" y="251754"/>
                </a:lnTo>
                <a:lnTo>
                  <a:pt x="292049" y="259415"/>
                </a:lnTo>
                <a:lnTo>
                  <a:pt x="287597" y="269169"/>
                </a:lnTo>
                <a:lnTo>
                  <a:pt x="284124" y="275390"/>
                </a:lnTo>
                <a:lnTo>
                  <a:pt x="279903" y="282395"/>
                </a:lnTo>
                <a:lnTo>
                  <a:pt x="275185" y="289922"/>
                </a:lnTo>
                <a:lnTo>
                  <a:pt x="270134" y="295893"/>
                </a:lnTo>
                <a:lnTo>
                  <a:pt x="264862" y="300826"/>
                </a:lnTo>
                <a:lnTo>
                  <a:pt x="259442" y="305067"/>
                </a:lnTo>
                <a:lnTo>
                  <a:pt x="253924" y="309799"/>
                </a:lnTo>
                <a:lnTo>
                  <a:pt x="248340" y="314859"/>
                </a:lnTo>
                <a:lnTo>
                  <a:pt x="242712" y="320138"/>
                </a:lnTo>
                <a:lnTo>
                  <a:pt x="236104" y="324609"/>
                </a:lnTo>
                <a:lnTo>
                  <a:pt x="228840" y="328542"/>
                </a:lnTo>
                <a:lnTo>
                  <a:pt x="207504" y="338629"/>
                </a:lnTo>
                <a:lnTo>
                  <a:pt x="183229" y="350571"/>
                </a:lnTo>
                <a:lnTo>
                  <a:pt x="173588" y="353470"/>
                </a:lnTo>
                <a:lnTo>
                  <a:pt x="161445" y="356356"/>
                </a:lnTo>
                <a:lnTo>
                  <a:pt x="147635" y="359232"/>
                </a:lnTo>
                <a:lnTo>
                  <a:pt x="135571" y="361150"/>
                </a:lnTo>
                <a:lnTo>
                  <a:pt x="124671" y="362428"/>
                </a:lnTo>
                <a:lnTo>
                  <a:pt x="114546" y="363280"/>
                </a:lnTo>
                <a:lnTo>
                  <a:pt x="105892" y="362896"/>
                </a:lnTo>
                <a:lnTo>
                  <a:pt x="98217" y="361687"/>
                </a:lnTo>
                <a:lnTo>
                  <a:pt x="91195" y="359928"/>
                </a:lnTo>
                <a:lnTo>
                  <a:pt x="83657" y="358756"/>
                </a:lnTo>
                <a:lnTo>
                  <a:pt x="75774" y="357975"/>
                </a:lnTo>
                <a:lnTo>
                  <a:pt x="67661" y="357454"/>
                </a:lnTo>
                <a:lnTo>
                  <a:pt x="60348" y="356154"/>
                </a:lnTo>
                <a:lnTo>
                  <a:pt x="53567" y="354335"/>
                </a:lnTo>
                <a:lnTo>
                  <a:pt x="47141" y="352169"/>
                </a:lnTo>
                <a:lnTo>
                  <a:pt x="41905" y="348821"/>
                </a:lnTo>
                <a:lnTo>
                  <a:pt x="33547" y="340021"/>
                </a:lnTo>
                <a:lnTo>
                  <a:pt x="29032" y="335959"/>
                </a:lnTo>
                <a:lnTo>
                  <a:pt x="24118" y="332299"/>
                </a:lnTo>
                <a:lnTo>
                  <a:pt x="18935" y="328907"/>
                </a:lnTo>
                <a:lnTo>
                  <a:pt x="10638" y="322597"/>
                </a:lnTo>
                <a:lnTo>
                  <a:pt x="7092" y="319581"/>
                </a:lnTo>
                <a:lnTo>
                  <a:pt x="4728" y="316618"/>
                </a:lnTo>
                <a:lnTo>
                  <a:pt x="3153" y="313690"/>
                </a:lnTo>
                <a:lnTo>
                  <a:pt x="0" y="2878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9"/>
          <p:cNvSpPr/>
          <p:nvPr/>
        </p:nvSpPr>
        <p:spPr>
          <a:xfrm>
            <a:off x="6364660" y="3000375"/>
            <a:ext cx="177051" cy="315469"/>
          </a:xfrm>
          <a:custGeom>
            <a:avLst/>
            <a:gdLst/>
            <a:ahLst/>
            <a:cxnLst/>
            <a:rect l="0" t="0" r="0" b="0"/>
            <a:pathLst>
              <a:path w="177051" h="315469">
                <a:moveTo>
                  <a:pt x="84717" y="0"/>
                </a:moveTo>
                <a:lnTo>
                  <a:pt x="71065" y="13652"/>
                </a:lnTo>
                <a:lnTo>
                  <a:pt x="67043" y="18626"/>
                </a:lnTo>
                <a:lnTo>
                  <a:pt x="62575" y="26693"/>
                </a:lnTo>
                <a:lnTo>
                  <a:pt x="32754" y="95751"/>
                </a:lnTo>
                <a:lnTo>
                  <a:pt x="23405" y="120984"/>
                </a:lnTo>
                <a:lnTo>
                  <a:pt x="16220" y="143521"/>
                </a:lnTo>
                <a:lnTo>
                  <a:pt x="10477" y="164260"/>
                </a:lnTo>
                <a:lnTo>
                  <a:pt x="6649" y="180944"/>
                </a:lnTo>
                <a:lnTo>
                  <a:pt x="4096" y="194924"/>
                </a:lnTo>
                <a:lnTo>
                  <a:pt x="2395" y="207102"/>
                </a:lnTo>
                <a:lnTo>
                  <a:pt x="1261" y="219030"/>
                </a:lnTo>
                <a:lnTo>
                  <a:pt x="504" y="230793"/>
                </a:lnTo>
                <a:lnTo>
                  <a:pt x="0" y="242444"/>
                </a:lnTo>
                <a:lnTo>
                  <a:pt x="616" y="252117"/>
                </a:lnTo>
                <a:lnTo>
                  <a:pt x="1980" y="260470"/>
                </a:lnTo>
                <a:lnTo>
                  <a:pt x="3842" y="267944"/>
                </a:lnTo>
                <a:lnTo>
                  <a:pt x="5083" y="273879"/>
                </a:lnTo>
                <a:lnTo>
                  <a:pt x="6461" y="283014"/>
                </a:lnTo>
                <a:lnTo>
                  <a:pt x="7782" y="286783"/>
                </a:lnTo>
                <a:lnTo>
                  <a:pt x="11789" y="293512"/>
                </a:lnTo>
                <a:lnTo>
                  <a:pt x="15143" y="296639"/>
                </a:lnTo>
                <a:lnTo>
                  <a:pt x="19284" y="299677"/>
                </a:lnTo>
                <a:lnTo>
                  <a:pt x="23950" y="302655"/>
                </a:lnTo>
                <a:lnTo>
                  <a:pt x="28013" y="305592"/>
                </a:lnTo>
                <a:lnTo>
                  <a:pt x="31675" y="308503"/>
                </a:lnTo>
                <a:lnTo>
                  <a:pt x="35068" y="311396"/>
                </a:lnTo>
                <a:lnTo>
                  <a:pt x="38282" y="313325"/>
                </a:lnTo>
                <a:lnTo>
                  <a:pt x="41378" y="314611"/>
                </a:lnTo>
                <a:lnTo>
                  <a:pt x="44395" y="315468"/>
                </a:lnTo>
                <a:lnTo>
                  <a:pt x="48310" y="315086"/>
                </a:lnTo>
                <a:lnTo>
                  <a:pt x="52826" y="313880"/>
                </a:lnTo>
                <a:lnTo>
                  <a:pt x="57741" y="312123"/>
                </a:lnTo>
                <a:lnTo>
                  <a:pt x="61971" y="310000"/>
                </a:lnTo>
                <a:lnTo>
                  <a:pt x="65743" y="307631"/>
                </a:lnTo>
                <a:lnTo>
                  <a:pt x="69210" y="305100"/>
                </a:lnTo>
                <a:lnTo>
                  <a:pt x="73426" y="303412"/>
                </a:lnTo>
                <a:lnTo>
                  <a:pt x="78143" y="302287"/>
                </a:lnTo>
                <a:lnTo>
                  <a:pt x="83192" y="301537"/>
                </a:lnTo>
                <a:lnTo>
                  <a:pt x="87510" y="299132"/>
                </a:lnTo>
                <a:lnTo>
                  <a:pt x="91342" y="295624"/>
                </a:lnTo>
                <a:lnTo>
                  <a:pt x="94849" y="291380"/>
                </a:lnTo>
                <a:lnTo>
                  <a:pt x="98139" y="287598"/>
                </a:lnTo>
                <a:lnTo>
                  <a:pt x="101285" y="284124"/>
                </a:lnTo>
                <a:lnTo>
                  <a:pt x="104335" y="280856"/>
                </a:lnTo>
                <a:lnTo>
                  <a:pt x="109225" y="273915"/>
                </a:lnTo>
                <a:lnTo>
                  <a:pt x="115344" y="264525"/>
                </a:lnTo>
                <a:lnTo>
                  <a:pt x="137607" y="228555"/>
                </a:lnTo>
                <a:lnTo>
                  <a:pt x="145695" y="215235"/>
                </a:lnTo>
                <a:lnTo>
                  <a:pt x="152039" y="200640"/>
                </a:lnTo>
                <a:lnTo>
                  <a:pt x="157220" y="185195"/>
                </a:lnTo>
                <a:lnTo>
                  <a:pt x="165518" y="155651"/>
                </a:lnTo>
                <a:lnTo>
                  <a:pt x="172381" y="132995"/>
                </a:lnTo>
                <a:lnTo>
                  <a:pt x="174592" y="121049"/>
                </a:lnTo>
                <a:lnTo>
                  <a:pt x="176067" y="108321"/>
                </a:lnTo>
                <a:lnTo>
                  <a:pt x="177050" y="95074"/>
                </a:lnTo>
                <a:lnTo>
                  <a:pt x="176752" y="84338"/>
                </a:lnTo>
                <a:lnTo>
                  <a:pt x="175601" y="75275"/>
                </a:lnTo>
                <a:lnTo>
                  <a:pt x="173881" y="67328"/>
                </a:lnTo>
                <a:lnTo>
                  <a:pt x="171782" y="60125"/>
                </a:lnTo>
                <a:lnTo>
                  <a:pt x="169431" y="53418"/>
                </a:lnTo>
                <a:lnTo>
                  <a:pt x="166911" y="47042"/>
                </a:lnTo>
                <a:lnTo>
                  <a:pt x="163325" y="41839"/>
                </a:lnTo>
                <a:lnTo>
                  <a:pt x="159030" y="37417"/>
                </a:lnTo>
                <a:lnTo>
                  <a:pt x="154262" y="33517"/>
                </a:lnTo>
                <a:lnTo>
                  <a:pt x="150130" y="29965"/>
                </a:lnTo>
                <a:lnTo>
                  <a:pt x="146423" y="26644"/>
                </a:lnTo>
                <a:lnTo>
                  <a:pt x="143000" y="23477"/>
                </a:lnTo>
                <a:lnTo>
                  <a:pt x="137860" y="20414"/>
                </a:lnTo>
                <a:lnTo>
                  <a:pt x="131576" y="17419"/>
                </a:lnTo>
                <a:lnTo>
                  <a:pt x="124529" y="14470"/>
                </a:lnTo>
                <a:lnTo>
                  <a:pt x="117926" y="12504"/>
                </a:lnTo>
                <a:lnTo>
                  <a:pt x="111619" y="11193"/>
                </a:lnTo>
                <a:lnTo>
                  <a:pt x="105509" y="10320"/>
                </a:lnTo>
                <a:lnTo>
                  <a:pt x="100483" y="9737"/>
                </a:lnTo>
                <a:lnTo>
                  <a:pt x="96180" y="9349"/>
                </a:lnTo>
                <a:lnTo>
                  <a:pt x="92359" y="9090"/>
                </a:lnTo>
                <a:lnTo>
                  <a:pt x="90764" y="7965"/>
                </a:lnTo>
                <a:lnTo>
                  <a:pt x="90654" y="6262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"/>
          <p:cNvSpPr/>
          <p:nvPr/>
        </p:nvSpPr>
        <p:spPr>
          <a:xfrm>
            <a:off x="6579156" y="2777489"/>
            <a:ext cx="556022" cy="494501"/>
          </a:xfrm>
          <a:custGeom>
            <a:avLst/>
            <a:gdLst/>
            <a:ahLst/>
            <a:cxnLst/>
            <a:rect l="0" t="0" r="0" b="0"/>
            <a:pathLst>
              <a:path w="556022" h="494501">
                <a:moveTo>
                  <a:pt x="7381" y="0"/>
                </a:moveTo>
                <a:lnTo>
                  <a:pt x="2831" y="9102"/>
                </a:lnTo>
                <a:lnTo>
                  <a:pt x="596" y="21191"/>
                </a:lnTo>
                <a:lnTo>
                  <a:pt x="0" y="28415"/>
                </a:lnTo>
                <a:lnTo>
                  <a:pt x="556" y="51328"/>
                </a:lnTo>
                <a:lnTo>
                  <a:pt x="6293" y="200035"/>
                </a:lnTo>
                <a:lnTo>
                  <a:pt x="9437" y="250195"/>
                </a:lnTo>
                <a:lnTo>
                  <a:pt x="11609" y="278239"/>
                </a:lnTo>
                <a:lnTo>
                  <a:pt x="14963" y="305508"/>
                </a:lnTo>
                <a:lnTo>
                  <a:pt x="19104" y="332260"/>
                </a:lnTo>
                <a:lnTo>
                  <a:pt x="23768" y="358667"/>
                </a:lnTo>
                <a:lnTo>
                  <a:pt x="28784" y="381034"/>
                </a:lnTo>
                <a:lnTo>
                  <a:pt x="34032" y="400708"/>
                </a:lnTo>
                <a:lnTo>
                  <a:pt x="39436" y="418586"/>
                </a:lnTo>
                <a:lnTo>
                  <a:pt x="43991" y="431458"/>
                </a:lnTo>
                <a:lnTo>
                  <a:pt x="47980" y="440991"/>
                </a:lnTo>
                <a:lnTo>
                  <a:pt x="61227" y="467687"/>
                </a:lnTo>
                <a:lnTo>
                  <a:pt x="65186" y="471811"/>
                </a:lnTo>
                <a:lnTo>
                  <a:pt x="69730" y="474561"/>
                </a:lnTo>
                <a:lnTo>
                  <a:pt x="74664" y="476394"/>
                </a:lnTo>
                <a:lnTo>
                  <a:pt x="85227" y="483511"/>
                </a:lnTo>
                <a:lnTo>
                  <a:pt x="90712" y="488076"/>
                </a:lnTo>
                <a:lnTo>
                  <a:pt x="96272" y="491119"/>
                </a:lnTo>
                <a:lnTo>
                  <a:pt x="107531" y="494500"/>
                </a:lnTo>
                <a:lnTo>
                  <a:pt x="112247" y="494450"/>
                </a:lnTo>
                <a:lnTo>
                  <a:pt x="116344" y="493464"/>
                </a:lnTo>
                <a:lnTo>
                  <a:pt x="123437" y="490780"/>
                </a:lnTo>
                <a:lnTo>
                  <a:pt x="129764" y="489587"/>
                </a:lnTo>
                <a:lnTo>
                  <a:pt x="135751" y="486517"/>
                </a:lnTo>
                <a:lnTo>
                  <a:pt x="138681" y="484365"/>
                </a:lnTo>
                <a:lnTo>
                  <a:pt x="147017" y="471814"/>
                </a:lnTo>
                <a:lnTo>
                  <a:pt x="151906" y="463133"/>
                </a:lnTo>
                <a:lnTo>
                  <a:pt x="158976" y="447820"/>
                </a:lnTo>
                <a:lnTo>
                  <a:pt x="176992" y="405407"/>
                </a:lnTo>
                <a:lnTo>
                  <a:pt x="190078" y="372586"/>
                </a:lnTo>
                <a:lnTo>
                  <a:pt x="199070" y="348474"/>
                </a:lnTo>
                <a:lnTo>
                  <a:pt x="206241" y="328233"/>
                </a:lnTo>
                <a:lnTo>
                  <a:pt x="209487" y="319787"/>
                </a:lnTo>
                <a:lnTo>
                  <a:pt x="215633" y="305323"/>
                </a:lnTo>
                <a:lnTo>
                  <a:pt x="219001" y="290004"/>
                </a:lnTo>
                <a:lnTo>
                  <a:pt x="221449" y="274624"/>
                </a:lnTo>
                <a:lnTo>
                  <a:pt x="225713" y="261438"/>
                </a:lnTo>
                <a:lnTo>
                  <a:pt x="228242" y="249227"/>
                </a:lnTo>
                <a:lnTo>
                  <a:pt x="230319" y="237451"/>
                </a:lnTo>
                <a:lnTo>
                  <a:pt x="234418" y="225866"/>
                </a:lnTo>
                <a:lnTo>
                  <a:pt x="235891" y="222968"/>
                </a:lnTo>
                <a:lnTo>
                  <a:pt x="236873" y="221988"/>
                </a:lnTo>
                <a:lnTo>
                  <a:pt x="237528" y="222287"/>
                </a:lnTo>
                <a:lnTo>
                  <a:pt x="235717" y="232780"/>
                </a:lnTo>
                <a:lnTo>
                  <a:pt x="233900" y="240912"/>
                </a:lnTo>
                <a:lnTo>
                  <a:pt x="231736" y="253953"/>
                </a:lnTo>
                <a:lnTo>
                  <a:pt x="226792" y="288763"/>
                </a:lnTo>
                <a:lnTo>
                  <a:pt x="225093" y="310619"/>
                </a:lnTo>
                <a:lnTo>
                  <a:pt x="223959" y="334715"/>
                </a:lnTo>
                <a:lnTo>
                  <a:pt x="221992" y="415059"/>
                </a:lnTo>
                <a:lnTo>
                  <a:pt x="221826" y="430851"/>
                </a:lnTo>
                <a:lnTo>
                  <a:pt x="224293" y="444220"/>
                </a:lnTo>
                <a:lnTo>
                  <a:pt x="228564" y="456511"/>
                </a:lnTo>
                <a:lnTo>
                  <a:pt x="233637" y="468324"/>
                </a:lnTo>
                <a:lnTo>
                  <a:pt x="237275" y="473189"/>
                </a:lnTo>
                <a:lnTo>
                  <a:pt x="253144" y="486411"/>
                </a:lnTo>
                <a:lnTo>
                  <a:pt x="255043" y="487152"/>
                </a:lnTo>
                <a:lnTo>
                  <a:pt x="262266" y="488194"/>
                </a:lnTo>
                <a:lnTo>
                  <a:pt x="267666" y="488438"/>
                </a:lnTo>
                <a:lnTo>
                  <a:pt x="275781" y="486007"/>
                </a:lnTo>
                <a:lnTo>
                  <a:pt x="284785" y="481751"/>
                </a:lnTo>
                <a:lnTo>
                  <a:pt x="298327" y="471258"/>
                </a:lnTo>
                <a:lnTo>
                  <a:pt x="301358" y="468477"/>
                </a:lnTo>
                <a:lnTo>
                  <a:pt x="309805" y="455227"/>
                </a:lnTo>
                <a:lnTo>
                  <a:pt x="314724" y="446360"/>
                </a:lnTo>
                <a:lnTo>
                  <a:pt x="319909" y="435686"/>
                </a:lnTo>
                <a:lnTo>
                  <a:pt x="325270" y="423808"/>
                </a:lnTo>
                <a:lnTo>
                  <a:pt x="330750" y="411126"/>
                </a:lnTo>
                <a:lnTo>
                  <a:pt x="335355" y="399814"/>
                </a:lnTo>
                <a:lnTo>
                  <a:pt x="348293" y="366431"/>
                </a:lnTo>
                <a:lnTo>
                  <a:pt x="361780" y="333991"/>
                </a:lnTo>
                <a:lnTo>
                  <a:pt x="367472" y="321721"/>
                </a:lnTo>
                <a:lnTo>
                  <a:pt x="372219" y="312588"/>
                </a:lnTo>
                <a:lnTo>
                  <a:pt x="379082" y="298948"/>
                </a:lnTo>
                <a:lnTo>
                  <a:pt x="382132" y="286536"/>
                </a:lnTo>
                <a:lnTo>
                  <a:pt x="383848" y="273389"/>
                </a:lnTo>
                <a:lnTo>
                  <a:pt x="383136" y="269890"/>
                </a:lnTo>
                <a:lnTo>
                  <a:pt x="379806" y="263461"/>
                </a:lnTo>
                <a:lnTo>
                  <a:pt x="378537" y="262319"/>
                </a:lnTo>
                <a:lnTo>
                  <a:pt x="377691" y="262509"/>
                </a:lnTo>
                <a:lnTo>
                  <a:pt x="377127" y="263589"/>
                </a:lnTo>
                <a:lnTo>
                  <a:pt x="376221" y="278057"/>
                </a:lnTo>
                <a:lnTo>
                  <a:pt x="376098" y="284871"/>
                </a:lnTo>
                <a:lnTo>
                  <a:pt x="376027" y="344122"/>
                </a:lnTo>
                <a:lnTo>
                  <a:pt x="376971" y="362765"/>
                </a:lnTo>
                <a:lnTo>
                  <a:pt x="378551" y="377098"/>
                </a:lnTo>
                <a:lnTo>
                  <a:pt x="380558" y="388559"/>
                </a:lnTo>
                <a:lnTo>
                  <a:pt x="382849" y="398105"/>
                </a:lnTo>
                <a:lnTo>
                  <a:pt x="385328" y="406373"/>
                </a:lnTo>
                <a:lnTo>
                  <a:pt x="390622" y="420641"/>
                </a:lnTo>
                <a:lnTo>
                  <a:pt x="396150" y="433332"/>
                </a:lnTo>
                <a:lnTo>
                  <a:pt x="401783" y="445322"/>
                </a:lnTo>
                <a:lnTo>
                  <a:pt x="404618" y="451187"/>
                </a:lnTo>
                <a:lnTo>
                  <a:pt x="415389" y="462783"/>
                </a:lnTo>
                <a:lnTo>
                  <a:pt x="427795" y="472382"/>
                </a:lnTo>
                <a:lnTo>
                  <a:pt x="436484" y="476648"/>
                </a:lnTo>
                <a:lnTo>
                  <a:pt x="451282" y="479049"/>
                </a:lnTo>
                <a:lnTo>
                  <a:pt x="466505" y="479861"/>
                </a:lnTo>
                <a:lnTo>
                  <a:pt x="472739" y="479972"/>
                </a:lnTo>
                <a:lnTo>
                  <a:pt x="481224" y="477481"/>
                </a:lnTo>
                <a:lnTo>
                  <a:pt x="486154" y="475483"/>
                </a:lnTo>
                <a:lnTo>
                  <a:pt x="490393" y="472247"/>
                </a:lnTo>
                <a:lnTo>
                  <a:pt x="497643" y="463570"/>
                </a:lnTo>
                <a:lnTo>
                  <a:pt x="504041" y="453364"/>
                </a:lnTo>
                <a:lnTo>
                  <a:pt x="511011" y="442478"/>
                </a:lnTo>
                <a:lnTo>
                  <a:pt x="526598" y="423734"/>
                </a:lnTo>
                <a:lnTo>
                  <a:pt x="556021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1"/>
          <p:cNvSpPr/>
          <p:nvPr/>
        </p:nvSpPr>
        <p:spPr>
          <a:xfrm>
            <a:off x="7178040" y="2794635"/>
            <a:ext cx="94298" cy="497206"/>
          </a:xfrm>
          <a:custGeom>
            <a:avLst/>
            <a:gdLst/>
            <a:ahLst/>
            <a:cxnLst/>
            <a:rect l="0" t="0" r="0" b="0"/>
            <a:pathLst>
              <a:path w="94298" h="497206">
                <a:moveTo>
                  <a:pt x="0" y="0"/>
                </a:moveTo>
                <a:lnTo>
                  <a:pt x="0" y="41638"/>
                </a:lnTo>
                <a:lnTo>
                  <a:pt x="952" y="49665"/>
                </a:lnTo>
                <a:lnTo>
                  <a:pt x="2540" y="59780"/>
                </a:lnTo>
                <a:lnTo>
                  <a:pt x="6843" y="83719"/>
                </a:lnTo>
                <a:lnTo>
                  <a:pt x="11931" y="110233"/>
                </a:lnTo>
                <a:lnTo>
                  <a:pt x="14621" y="122066"/>
                </a:lnTo>
                <a:lnTo>
                  <a:pt x="17368" y="132812"/>
                </a:lnTo>
                <a:lnTo>
                  <a:pt x="20151" y="142834"/>
                </a:lnTo>
                <a:lnTo>
                  <a:pt x="25783" y="161589"/>
                </a:lnTo>
                <a:lnTo>
                  <a:pt x="28619" y="170591"/>
                </a:lnTo>
                <a:lnTo>
                  <a:pt x="32414" y="186117"/>
                </a:lnTo>
                <a:lnTo>
                  <a:pt x="41711" y="228769"/>
                </a:lnTo>
                <a:lnTo>
                  <a:pt x="44952" y="249667"/>
                </a:lnTo>
                <a:lnTo>
                  <a:pt x="47113" y="269315"/>
                </a:lnTo>
                <a:lnTo>
                  <a:pt x="48553" y="288128"/>
                </a:lnTo>
                <a:lnTo>
                  <a:pt x="50154" y="316652"/>
                </a:lnTo>
                <a:lnTo>
                  <a:pt x="50580" y="328258"/>
                </a:lnTo>
                <a:lnTo>
                  <a:pt x="51818" y="338854"/>
                </a:lnTo>
                <a:lnTo>
                  <a:pt x="53595" y="348775"/>
                </a:lnTo>
                <a:lnTo>
                  <a:pt x="55733" y="358246"/>
                </a:lnTo>
                <a:lnTo>
                  <a:pt x="57157" y="367418"/>
                </a:lnTo>
                <a:lnTo>
                  <a:pt x="58107" y="376391"/>
                </a:lnTo>
                <a:lnTo>
                  <a:pt x="58741" y="385229"/>
                </a:lnTo>
                <a:lnTo>
                  <a:pt x="60115" y="394932"/>
                </a:lnTo>
                <a:lnTo>
                  <a:pt x="61984" y="405210"/>
                </a:lnTo>
                <a:lnTo>
                  <a:pt x="64183" y="415873"/>
                </a:lnTo>
                <a:lnTo>
                  <a:pt x="66601" y="424886"/>
                </a:lnTo>
                <a:lnTo>
                  <a:pt x="69165" y="432800"/>
                </a:lnTo>
                <a:lnTo>
                  <a:pt x="71828" y="439980"/>
                </a:lnTo>
                <a:lnTo>
                  <a:pt x="73602" y="445720"/>
                </a:lnTo>
                <a:lnTo>
                  <a:pt x="75574" y="454638"/>
                </a:lnTo>
                <a:lnTo>
                  <a:pt x="77052" y="460254"/>
                </a:lnTo>
                <a:lnTo>
                  <a:pt x="78991" y="466856"/>
                </a:lnTo>
                <a:lnTo>
                  <a:pt x="81236" y="474115"/>
                </a:lnTo>
                <a:lnTo>
                  <a:pt x="83684" y="478954"/>
                </a:lnTo>
                <a:lnTo>
                  <a:pt x="86270" y="482180"/>
                </a:lnTo>
                <a:lnTo>
                  <a:pt x="88945" y="484331"/>
                </a:lnTo>
                <a:lnTo>
                  <a:pt x="90729" y="486717"/>
                </a:lnTo>
                <a:lnTo>
                  <a:pt x="91918" y="489261"/>
                </a:lnTo>
                <a:lnTo>
                  <a:pt x="94297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"/>
          <p:cNvSpPr/>
          <p:nvPr/>
        </p:nvSpPr>
        <p:spPr>
          <a:xfrm>
            <a:off x="7049452" y="2967466"/>
            <a:ext cx="368618" cy="302402"/>
          </a:xfrm>
          <a:custGeom>
            <a:avLst/>
            <a:gdLst/>
            <a:ahLst/>
            <a:cxnLst/>
            <a:rect l="0" t="0" r="0" b="0"/>
            <a:pathLst>
              <a:path w="368618" h="302402">
                <a:moveTo>
                  <a:pt x="0" y="118634"/>
                </a:moveTo>
                <a:lnTo>
                  <a:pt x="13653" y="114083"/>
                </a:lnTo>
                <a:lnTo>
                  <a:pt x="21484" y="110837"/>
                </a:lnTo>
                <a:lnTo>
                  <a:pt x="30515" y="106768"/>
                </a:lnTo>
                <a:lnTo>
                  <a:pt x="40347" y="102151"/>
                </a:lnTo>
                <a:lnTo>
                  <a:pt x="52615" y="97168"/>
                </a:lnTo>
                <a:lnTo>
                  <a:pt x="66509" y="91941"/>
                </a:lnTo>
                <a:lnTo>
                  <a:pt x="81487" y="86551"/>
                </a:lnTo>
                <a:lnTo>
                  <a:pt x="94330" y="81052"/>
                </a:lnTo>
                <a:lnTo>
                  <a:pt x="105750" y="75482"/>
                </a:lnTo>
                <a:lnTo>
                  <a:pt x="116219" y="69863"/>
                </a:lnTo>
                <a:lnTo>
                  <a:pt x="126058" y="65165"/>
                </a:lnTo>
                <a:lnTo>
                  <a:pt x="135473" y="61080"/>
                </a:lnTo>
                <a:lnTo>
                  <a:pt x="220932" y="26835"/>
                </a:lnTo>
                <a:lnTo>
                  <a:pt x="243925" y="18144"/>
                </a:lnTo>
                <a:lnTo>
                  <a:pt x="254057" y="14493"/>
                </a:lnTo>
                <a:lnTo>
                  <a:pt x="262716" y="12059"/>
                </a:lnTo>
                <a:lnTo>
                  <a:pt x="270395" y="10437"/>
                </a:lnTo>
                <a:lnTo>
                  <a:pt x="277417" y="9355"/>
                </a:lnTo>
                <a:lnTo>
                  <a:pt x="284005" y="7681"/>
                </a:lnTo>
                <a:lnTo>
                  <a:pt x="290302" y="5613"/>
                </a:lnTo>
                <a:lnTo>
                  <a:pt x="301426" y="1727"/>
                </a:lnTo>
                <a:lnTo>
                  <a:pt x="309545" y="0"/>
                </a:lnTo>
                <a:lnTo>
                  <a:pt x="313043" y="492"/>
                </a:lnTo>
                <a:lnTo>
                  <a:pt x="316328" y="1773"/>
                </a:lnTo>
                <a:lnTo>
                  <a:pt x="322518" y="4783"/>
                </a:lnTo>
                <a:lnTo>
                  <a:pt x="328444" y="6121"/>
                </a:lnTo>
                <a:lnTo>
                  <a:pt x="334253" y="9255"/>
                </a:lnTo>
                <a:lnTo>
                  <a:pt x="342878" y="16375"/>
                </a:lnTo>
                <a:lnTo>
                  <a:pt x="351466" y="24517"/>
                </a:lnTo>
                <a:lnTo>
                  <a:pt x="354326" y="27314"/>
                </a:lnTo>
                <a:lnTo>
                  <a:pt x="356233" y="31084"/>
                </a:lnTo>
                <a:lnTo>
                  <a:pt x="359867" y="45491"/>
                </a:lnTo>
                <a:lnTo>
                  <a:pt x="361832" y="50822"/>
                </a:lnTo>
                <a:lnTo>
                  <a:pt x="364093" y="56281"/>
                </a:lnTo>
                <a:lnTo>
                  <a:pt x="365602" y="61825"/>
                </a:lnTo>
                <a:lnTo>
                  <a:pt x="366607" y="67426"/>
                </a:lnTo>
                <a:lnTo>
                  <a:pt x="367278" y="73066"/>
                </a:lnTo>
                <a:lnTo>
                  <a:pt x="366772" y="87302"/>
                </a:lnTo>
                <a:lnTo>
                  <a:pt x="361656" y="162574"/>
                </a:lnTo>
                <a:lnTo>
                  <a:pt x="361119" y="173645"/>
                </a:lnTo>
                <a:lnTo>
                  <a:pt x="360523" y="203726"/>
                </a:lnTo>
                <a:lnTo>
                  <a:pt x="360053" y="283261"/>
                </a:lnTo>
                <a:lnTo>
                  <a:pt x="361003" y="286488"/>
                </a:lnTo>
                <a:lnTo>
                  <a:pt x="365938" y="295580"/>
                </a:lnTo>
                <a:lnTo>
                  <a:pt x="367823" y="302401"/>
                </a:lnTo>
                <a:lnTo>
                  <a:pt x="368089" y="302105"/>
                </a:lnTo>
                <a:lnTo>
                  <a:pt x="368461" y="297138"/>
                </a:lnTo>
                <a:lnTo>
                  <a:pt x="368617" y="290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3"/>
          <p:cNvSpPr/>
          <p:nvPr/>
        </p:nvSpPr>
        <p:spPr>
          <a:xfrm>
            <a:off x="7306627" y="29146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4"/>
          <p:cNvSpPr/>
          <p:nvPr/>
        </p:nvSpPr>
        <p:spPr>
          <a:xfrm>
            <a:off x="7572375" y="2914650"/>
            <a:ext cx="183520" cy="334138"/>
          </a:xfrm>
          <a:custGeom>
            <a:avLst/>
            <a:gdLst/>
            <a:ahLst/>
            <a:cxnLst/>
            <a:rect l="0" t="0" r="0" b="0"/>
            <a:pathLst>
              <a:path w="183520" h="334138">
                <a:moveTo>
                  <a:pt x="8572" y="0"/>
                </a:moveTo>
                <a:lnTo>
                  <a:pt x="8572" y="82098"/>
                </a:lnTo>
                <a:lnTo>
                  <a:pt x="7620" y="105214"/>
                </a:lnTo>
                <a:lnTo>
                  <a:pt x="6032" y="128245"/>
                </a:lnTo>
                <a:lnTo>
                  <a:pt x="2681" y="169393"/>
                </a:lnTo>
                <a:lnTo>
                  <a:pt x="1192" y="197205"/>
                </a:lnTo>
                <a:lnTo>
                  <a:pt x="530" y="216552"/>
                </a:lnTo>
                <a:lnTo>
                  <a:pt x="157" y="240693"/>
                </a:lnTo>
                <a:lnTo>
                  <a:pt x="31" y="279001"/>
                </a:lnTo>
                <a:lnTo>
                  <a:pt x="973" y="286966"/>
                </a:lnTo>
                <a:lnTo>
                  <a:pt x="2554" y="293228"/>
                </a:lnTo>
                <a:lnTo>
                  <a:pt x="4560" y="298355"/>
                </a:lnTo>
                <a:lnTo>
                  <a:pt x="6849" y="303678"/>
                </a:lnTo>
                <a:lnTo>
                  <a:pt x="11934" y="314673"/>
                </a:lnTo>
                <a:lnTo>
                  <a:pt x="17369" y="323369"/>
                </a:lnTo>
                <a:lnTo>
                  <a:pt x="20152" y="327022"/>
                </a:lnTo>
                <a:lnTo>
                  <a:pt x="22959" y="329457"/>
                </a:lnTo>
                <a:lnTo>
                  <a:pt x="25783" y="331080"/>
                </a:lnTo>
                <a:lnTo>
                  <a:pt x="28619" y="332163"/>
                </a:lnTo>
                <a:lnTo>
                  <a:pt x="32414" y="332884"/>
                </a:lnTo>
                <a:lnTo>
                  <a:pt x="36849" y="333365"/>
                </a:lnTo>
                <a:lnTo>
                  <a:pt x="41711" y="333686"/>
                </a:lnTo>
                <a:lnTo>
                  <a:pt x="49653" y="334042"/>
                </a:lnTo>
                <a:lnTo>
                  <a:pt x="53105" y="334137"/>
                </a:lnTo>
                <a:lnTo>
                  <a:pt x="57310" y="333248"/>
                </a:lnTo>
                <a:lnTo>
                  <a:pt x="62019" y="331703"/>
                </a:lnTo>
                <a:lnTo>
                  <a:pt x="67063" y="329720"/>
                </a:lnTo>
                <a:lnTo>
                  <a:pt x="72331" y="327446"/>
                </a:lnTo>
                <a:lnTo>
                  <a:pt x="83264" y="322379"/>
                </a:lnTo>
                <a:lnTo>
                  <a:pt x="88847" y="318741"/>
                </a:lnTo>
                <a:lnTo>
                  <a:pt x="94474" y="314412"/>
                </a:lnTo>
                <a:lnTo>
                  <a:pt x="100130" y="309620"/>
                </a:lnTo>
                <a:lnTo>
                  <a:pt x="105806" y="305473"/>
                </a:lnTo>
                <a:lnTo>
                  <a:pt x="111494" y="301756"/>
                </a:lnTo>
                <a:lnTo>
                  <a:pt x="117192" y="298326"/>
                </a:lnTo>
                <a:lnTo>
                  <a:pt x="121942" y="294134"/>
                </a:lnTo>
                <a:lnTo>
                  <a:pt x="126062" y="289434"/>
                </a:lnTo>
                <a:lnTo>
                  <a:pt x="129761" y="284396"/>
                </a:lnTo>
                <a:lnTo>
                  <a:pt x="138951" y="271178"/>
                </a:lnTo>
                <a:lnTo>
                  <a:pt x="144070" y="263653"/>
                </a:lnTo>
                <a:lnTo>
                  <a:pt x="149387" y="256731"/>
                </a:lnTo>
                <a:lnTo>
                  <a:pt x="154836" y="250211"/>
                </a:lnTo>
                <a:lnTo>
                  <a:pt x="160374" y="243960"/>
                </a:lnTo>
                <a:lnTo>
                  <a:pt x="165018" y="235030"/>
                </a:lnTo>
                <a:lnTo>
                  <a:pt x="169067" y="224314"/>
                </a:lnTo>
                <a:lnTo>
                  <a:pt x="172719" y="212407"/>
                </a:lnTo>
                <a:lnTo>
                  <a:pt x="176106" y="202565"/>
                </a:lnTo>
                <a:lnTo>
                  <a:pt x="179316" y="194098"/>
                </a:lnTo>
                <a:lnTo>
                  <a:pt x="182409" y="186549"/>
                </a:lnTo>
                <a:lnTo>
                  <a:pt x="183519" y="179611"/>
                </a:lnTo>
                <a:lnTo>
                  <a:pt x="183305" y="173080"/>
                </a:lnTo>
                <a:lnTo>
                  <a:pt x="182211" y="166822"/>
                </a:lnTo>
                <a:lnTo>
                  <a:pt x="180529" y="158839"/>
                </a:lnTo>
                <a:lnTo>
                  <a:pt x="176120" y="139810"/>
                </a:lnTo>
                <a:lnTo>
                  <a:pt x="173611" y="131307"/>
                </a:lnTo>
                <a:lnTo>
                  <a:pt x="170985" y="123733"/>
                </a:lnTo>
                <a:lnTo>
                  <a:pt x="168282" y="116778"/>
                </a:lnTo>
                <a:lnTo>
                  <a:pt x="164576" y="110237"/>
                </a:lnTo>
                <a:lnTo>
                  <a:pt x="160200" y="103971"/>
                </a:lnTo>
                <a:lnTo>
                  <a:pt x="155377" y="97889"/>
                </a:lnTo>
                <a:lnTo>
                  <a:pt x="149304" y="92882"/>
                </a:lnTo>
                <a:lnTo>
                  <a:pt x="142399" y="88591"/>
                </a:lnTo>
                <a:lnTo>
                  <a:pt x="115335" y="74861"/>
                </a:lnTo>
                <a:lnTo>
                  <a:pt x="109275" y="72767"/>
                </a:lnTo>
                <a:lnTo>
                  <a:pt x="103330" y="71371"/>
                </a:lnTo>
                <a:lnTo>
                  <a:pt x="97462" y="70441"/>
                </a:lnTo>
                <a:lnTo>
                  <a:pt x="92596" y="69820"/>
                </a:lnTo>
                <a:lnTo>
                  <a:pt x="88401" y="69407"/>
                </a:lnTo>
                <a:lnTo>
                  <a:pt x="84652" y="69131"/>
                </a:lnTo>
                <a:lnTo>
                  <a:pt x="80247" y="68947"/>
                </a:lnTo>
                <a:lnTo>
                  <a:pt x="70273" y="68743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5"/>
          <p:cNvSpPr/>
          <p:nvPr/>
        </p:nvSpPr>
        <p:spPr>
          <a:xfrm>
            <a:off x="7786687" y="2899358"/>
            <a:ext cx="660083" cy="417659"/>
          </a:xfrm>
          <a:custGeom>
            <a:avLst/>
            <a:gdLst/>
            <a:ahLst/>
            <a:cxnLst/>
            <a:rect l="0" t="0" r="0" b="0"/>
            <a:pathLst>
              <a:path w="660083" h="417659">
                <a:moveTo>
                  <a:pt x="0" y="15292"/>
                </a:moveTo>
                <a:lnTo>
                  <a:pt x="23863" y="27223"/>
                </a:lnTo>
                <a:lnTo>
                  <a:pt x="37276" y="37740"/>
                </a:lnTo>
                <a:lnTo>
                  <a:pt x="44853" y="44545"/>
                </a:lnTo>
                <a:lnTo>
                  <a:pt x="55812" y="57185"/>
                </a:lnTo>
                <a:lnTo>
                  <a:pt x="63858" y="69154"/>
                </a:lnTo>
                <a:lnTo>
                  <a:pt x="70609" y="80823"/>
                </a:lnTo>
                <a:lnTo>
                  <a:pt x="73743" y="87554"/>
                </a:lnTo>
                <a:lnTo>
                  <a:pt x="76784" y="94899"/>
                </a:lnTo>
                <a:lnTo>
                  <a:pt x="79764" y="102653"/>
                </a:lnTo>
                <a:lnTo>
                  <a:pt x="82704" y="109728"/>
                </a:lnTo>
                <a:lnTo>
                  <a:pt x="88509" y="122668"/>
                </a:lnTo>
                <a:lnTo>
                  <a:pt x="91391" y="129738"/>
                </a:lnTo>
                <a:lnTo>
                  <a:pt x="94265" y="137309"/>
                </a:lnTo>
                <a:lnTo>
                  <a:pt x="97134" y="145214"/>
                </a:lnTo>
                <a:lnTo>
                  <a:pt x="99999" y="152389"/>
                </a:lnTo>
                <a:lnTo>
                  <a:pt x="102860" y="159078"/>
                </a:lnTo>
                <a:lnTo>
                  <a:pt x="105721" y="165441"/>
                </a:lnTo>
                <a:lnTo>
                  <a:pt x="107628" y="172542"/>
                </a:lnTo>
                <a:lnTo>
                  <a:pt x="108900" y="180132"/>
                </a:lnTo>
                <a:lnTo>
                  <a:pt x="109748" y="188050"/>
                </a:lnTo>
                <a:lnTo>
                  <a:pt x="111265" y="195234"/>
                </a:lnTo>
                <a:lnTo>
                  <a:pt x="113229" y="201928"/>
                </a:lnTo>
                <a:lnTo>
                  <a:pt x="115491" y="208296"/>
                </a:lnTo>
                <a:lnTo>
                  <a:pt x="116999" y="215399"/>
                </a:lnTo>
                <a:lnTo>
                  <a:pt x="118004" y="222991"/>
                </a:lnTo>
                <a:lnTo>
                  <a:pt x="118674" y="230911"/>
                </a:lnTo>
                <a:lnTo>
                  <a:pt x="119121" y="238095"/>
                </a:lnTo>
                <a:lnTo>
                  <a:pt x="119618" y="251158"/>
                </a:lnTo>
                <a:lnTo>
                  <a:pt x="119937" y="274114"/>
                </a:lnTo>
                <a:lnTo>
                  <a:pt x="119980" y="282089"/>
                </a:lnTo>
                <a:lnTo>
                  <a:pt x="122540" y="293888"/>
                </a:lnTo>
                <a:lnTo>
                  <a:pt x="125899" y="306752"/>
                </a:lnTo>
                <a:lnTo>
                  <a:pt x="127791" y="318397"/>
                </a:lnTo>
                <a:lnTo>
                  <a:pt x="128234" y="321455"/>
                </a:lnTo>
                <a:lnTo>
                  <a:pt x="130970" y="325354"/>
                </a:lnTo>
                <a:lnTo>
                  <a:pt x="133457" y="328357"/>
                </a:lnTo>
                <a:lnTo>
                  <a:pt x="131387" y="326517"/>
                </a:lnTo>
                <a:lnTo>
                  <a:pt x="130453" y="324693"/>
                </a:lnTo>
                <a:lnTo>
                  <a:pt x="126416" y="312381"/>
                </a:lnTo>
                <a:lnTo>
                  <a:pt x="124282" y="307649"/>
                </a:lnTo>
                <a:lnTo>
                  <a:pt x="122860" y="300684"/>
                </a:lnTo>
                <a:lnTo>
                  <a:pt x="121912" y="292231"/>
                </a:lnTo>
                <a:lnTo>
                  <a:pt x="121279" y="282785"/>
                </a:lnTo>
                <a:lnTo>
                  <a:pt x="120577" y="254510"/>
                </a:lnTo>
                <a:lnTo>
                  <a:pt x="120390" y="237635"/>
                </a:lnTo>
                <a:lnTo>
                  <a:pt x="121217" y="224481"/>
                </a:lnTo>
                <a:lnTo>
                  <a:pt x="122721" y="213806"/>
                </a:lnTo>
                <a:lnTo>
                  <a:pt x="124677" y="204785"/>
                </a:lnTo>
                <a:lnTo>
                  <a:pt x="128838" y="191150"/>
                </a:lnTo>
                <a:lnTo>
                  <a:pt x="141082" y="155681"/>
                </a:lnTo>
                <a:lnTo>
                  <a:pt x="147394" y="140317"/>
                </a:lnTo>
                <a:lnTo>
                  <a:pt x="153508" y="127217"/>
                </a:lnTo>
                <a:lnTo>
                  <a:pt x="159489" y="115626"/>
                </a:lnTo>
                <a:lnTo>
                  <a:pt x="165381" y="105994"/>
                </a:lnTo>
                <a:lnTo>
                  <a:pt x="171214" y="97667"/>
                </a:lnTo>
                <a:lnTo>
                  <a:pt x="177008" y="90211"/>
                </a:lnTo>
                <a:lnTo>
                  <a:pt x="181822" y="82383"/>
                </a:lnTo>
                <a:lnTo>
                  <a:pt x="185986" y="74307"/>
                </a:lnTo>
                <a:lnTo>
                  <a:pt x="189712" y="66065"/>
                </a:lnTo>
                <a:lnTo>
                  <a:pt x="194102" y="58666"/>
                </a:lnTo>
                <a:lnTo>
                  <a:pt x="198934" y="51827"/>
                </a:lnTo>
                <a:lnTo>
                  <a:pt x="204060" y="45364"/>
                </a:lnTo>
                <a:lnTo>
                  <a:pt x="219916" y="33102"/>
                </a:lnTo>
                <a:lnTo>
                  <a:pt x="237758" y="22255"/>
                </a:lnTo>
                <a:lnTo>
                  <a:pt x="252038" y="14259"/>
                </a:lnTo>
                <a:lnTo>
                  <a:pt x="270787" y="4402"/>
                </a:lnTo>
                <a:lnTo>
                  <a:pt x="282592" y="927"/>
                </a:lnTo>
                <a:lnTo>
                  <a:pt x="288407" y="0"/>
                </a:lnTo>
                <a:lnTo>
                  <a:pt x="293236" y="335"/>
                </a:lnTo>
                <a:lnTo>
                  <a:pt x="297409" y="1510"/>
                </a:lnTo>
                <a:lnTo>
                  <a:pt x="315499" y="10241"/>
                </a:lnTo>
                <a:lnTo>
                  <a:pt x="327267" y="18346"/>
                </a:lnTo>
                <a:lnTo>
                  <a:pt x="331526" y="24948"/>
                </a:lnTo>
                <a:lnTo>
                  <a:pt x="336269" y="34112"/>
                </a:lnTo>
                <a:lnTo>
                  <a:pt x="341337" y="44983"/>
                </a:lnTo>
                <a:lnTo>
                  <a:pt x="344715" y="55088"/>
                </a:lnTo>
                <a:lnTo>
                  <a:pt x="346969" y="64683"/>
                </a:lnTo>
                <a:lnTo>
                  <a:pt x="348469" y="73937"/>
                </a:lnTo>
                <a:lnTo>
                  <a:pt x="349471" y="85821"/>
                </a:lnTo>
                <a:lnTo>
                  <a:pt x="350138" y="99459"/>
                </a:lnTo>
                <a:lnTo>
                  <a:pt x="351077" y="138337"/>
                </a:lnTo>
                <a:lnTo>
                  <a:pt x="351472" y="331663"/>
                </a:lnTo>
                <a:lnTo>
                  <a:pt x="352425" y="340506"/>
                </a:lnTo>
                <a:lnTo>
                  <a:pt x="354013" y="349259"/>
                </a:lnTo>
                <a:lnTo>
                  <a:pt x="356023" y="357951"/>
                </a:lnTo>
                <a:lnTo>
                  <a:pt x="359269" y="364699"/>
                </a:lnTo>
                <a:lnTo>
                  <a:pt x="363338" y="370150"/>
                </a:lnTo>
                <a:lnTo>
                  <a:pt x="371986" y="379699"/>
                </a:lnTo>
                <a:lnTo>
                  <a:pt x="382210" y="394832"/>
                </a:lnTo>
                <a:lnTo>
                  <a:pt x="388312" y="402417"/>
                </a:lnTo>
                <a:lnTo>
                  <a:pt x="396738" y="408962"/>
                </a:lnTo>
                <a:lnTo>
                  <a:pt x="401651" y="412041"/>
                </a:lnTo>
                <a:lnTo>
                  <a:pt x="412192" y="415462"/>
                </a:lnTo>
                <a:lnTo>
                  <a:pt x="428837" y="417388"/>
                </a:lnTo>
                <a:lnTo>
                  <a:pt x="434481" y="417658"/>
                </a:lnTo>
                <a:lnTo>
                  <a:pt x="445832" y="415419"/>
                </a:lnTo>
                <a:lnTo>
                  <a:pt x="451527" y="413488"/>
                </a:lnTo>
                <a:lnTo>
                  <a:pt x="462934" y="406263"/>
                </a:lnTo>
                <a:lnTo>
                  <a:pt x="475306" y="396702"/>
                </a:lnTo>
                <a:lnTo>
                  <a:pt x="490330" y="386102"/>
                </a:lnTo>
                <a:lnTo>
                  <a:pt x="501194" y="377751"/>
                </a:lnTo>
                <a:lnTo>
                  <a:pt x="528505" y="355772"/>
                </a:lnTo>
                <a:lnTo>
                  <a:pt x="567314" y="322509"/>
                </a:lnTo>
                <a:lnTo>
                  <a:pt x="589665" y="302970"/>
                </a:lnTo>
                <a:lnTo>
                  <a:pt x="606470" y="287088"/>
                </a:lnTo>
                <a:lnTo>
                  <a:pt x="619578" y="273641"/>
                </a:lnTo>
                <a:lnTo>
                  <a:pt x="642049" y="248685"/>
                </a:lnTo>
                <a:lnTo>
                  <a:pt x="660082" y="2381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Properties of equality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Addition property of equality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if a, b, and c are real numbers, and…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a=b then..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a+c=b+c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Multiplication property of equality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if a, b, and c are real numbers, and…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a=b then..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ac=bc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Ways to solve linear equations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Symbolically</a:t>
            </a:r>
          </a:p>
          <a:p>
            <a:pPr eaLnBrk="1" hangingPunct="1"/>
            <a:r>
              <a:rPr lang="en-US" dirty="0" smtClean="0"/>
              <a:t>Numerically</a:t>
            </a:r>
          </a:p>
          <a:p>
            <a:pPr eaLnBrk="1" hangingPunct="1"/>
            <a:r>
              <a:rPr lang="en-US" dirty="0" smtClean="0"/>
              <a:t>Graphically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2x+2=6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</a:p>
        </p:txBody>
      </p:sp>
      <p:pic>
        <p:nvPicPr>
          <p:cNvPr id="21508" name="Picture 4" descr="basic gra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81200"/>
            <a:ext cx="3724275" cy="382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78"/>
          <p:cNvSpPr/>
          <p:nvPr/>
        </p:nvSpPr>
        <p:spPr>
          <a:xfrm>
            <a:off x="1391602" y="3326161"/>
            <a:ext cx="705075" cy="8542"/>
          </a:xfrm>
          <a:custGeom>
            <a:avLst/>
            <a:gdLst/>
            <a:ahLst/>
            <a:cxnLst/>
            <a:rect l="0" t="0" r="0" b="0"/>
            <a:pathLst>
              <a:path w="705075" h="8542">
                <a:moveTo>
                  <a:pt x="0" y="8541"/>
                </a:moveTo>
                <a:lnTo>
                  <a:pt x="4551" y="3990"/>
                </a:lnTo>
                <a:lnTo>
                  <a:pt x="6844" y="2650"/>
                </a:lnTo>
                <a:lnTo>
                  <a:pt x="9325" y="1756"/>
                </a:lnTo>
                <a:lnTo>
                  <a:pt x="11932" y="1160"/>
                </a:lnTo>
                <a:lnTo>
                  <a:pt x="13669" y="1715"/>
                </a:lnTo>
                <a:lnTo>
                  <a:pt x="14828" y="3038"/>
                </a:lnTo>
                <a:lnTo>
                  <a:pt x="15600" y="4872"/>
                </a:lnTo>
                <a:lnTo>
                  <a:pt x="17068" y="6095"/>
                </a:lnTo>
                <a:lnTo>
                  <a:pt x="18998" y="6911"/>
                </a:lnTo>
                <a:lnTo>
                  <a:pt x="21238" y="7454"/>
                </a:lnTo>
                <a:lnTo>
                  <a:pt x="23684" y="7816"/>
                </a:lnTo>
                <a:lnTo>
                  <a:pt x="26267" y="8058"/>
                </a:lnTo>
                <a:lnTo>
                  <a:pt x="28941" y="8219"/>
                </a:lnTo>
                <a:lnTo>
                  <a:pt x="45792" y="8478"/>
                </a:lnTo>
                <a:lnTo>
                  <a:pt x="459218" y="8541"/>
                </a:lnTo>
                <a:lnTo>
                  <a:pt x="467118" y="7589"/>
                </a:lnTo>
                <a:lnTo>
                  <a:pt x="476195" y="6001"/>
                </a:lnTo>
                <a:lnTo>
                  <a:pt x="486056" y="3990"/>
                </a:lnTo>
                <a:lnTo>
                  <a:pt x="494534" y="2650"/>
                </a:lnTo>
                <a:lnTo>
                  <a:pt x="502092" y="1756"/>
                </a:lnTo>
                <a:lnTo>
                  <a:pt x="509036" y="1160"/>
                </a:lnTo>
                <a:lnTo>
                  <a:pt x="547231" y="498"/>
                </a:lnTo>
                <a:lnTo>
                  <a:pt x="658711" y="0"/>
                </a:lnTo>
                <a:lnTo>
                  <a:pt x="669645" y="942"/>
                </a:lnTo>
                <a:lnTo>
                  <a:pt x="678840" y="2523"/>
                </a:lnTo>
                <a:lnTo>
                  <a:pt x="686875" y="4529"/>
                </a:lnTo>
                <a:lnTo>
                  <a:pt x="693184" y="5866"/>
                </a:lnTo>
                <a:lnTo>
                  <a:pt x="698343" y="6758"/>
                </a:lnTo>
                <a:lnTo>
                  <a:pt x="702734" y="7352"/>
                </a:lnTo>
                <a:lnTo>
                  <a:pt x="704709" y="7749"/>
                </a:lnTo>
                <a:lnTo>
                  <a:pt x="705074" y="8013"/>
                </a:lnTo>
                <a:lnTo>
                  <a:pt x="702945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9"/>
          <p:cNvSpPr/>
          <p:nvPr/>
        </p:nvSpPr>
        <p:spPr>
          <a:xfrm>
            <a:off x="2332119" y="3334702"/>
            <a:ext cx="353932" cy="25719"/>
          </a:xfrm>
          <a:custGeom>
            <a:avLst/>
            <a:gdLst/>
            <a:ahLst/>
            <a:cxnLst/>
            <a:rect l="0" t="0" r="0" b="0"/>
            <a:pathLst>
              <a:path w="353932" h="25719">
                <a:moveTo>
                  <a:pt x="11031" y="0"/>
                </a:moveTo>
                <a:lnTo>
                  <a:pt x="0" y="0"/>
                </a:lnTo>
                <a:lnTo>
                  <a:pt x="198894" y="0"/>
                </a:lnTo>
                <a:lnTo>
                  <a:pt x="222951" y="952"/>
                </a:lnTo>
                <a:lnTo>
                  <a:pt x="242798" y="2540"/>
                </a:lnTo>
                <a:lnTo>
                  <a:pt x="259840" y="4551"/>
                </a:lnTo>
                <a:lnTo>
                  <a:pt x="273106" y="5892"/>
                </a:lnTo>
                <a:lnTo>
                  <a:pt x="283855" y="6785"/>
                </a:lnTo>
                <a:lnTo>
                  <a:pt x="299926" y="7778"/>
                </a:lnTo>
                <a:lnTo>
                  <a:pt x="310243" y="8220"/>
                </a:lnTo>
                <a:lnTo>
                  <a:pt x="315281" y="9290"/>
                </a:lnTo>
                <a:lnTo>
                  <a:pt x="320544" y="10956"/>
                </a:lnTo>
                <a:lnTo>
                  <a:pt x="325958" y="13019"/>
                </a:lnTo>
                <a:lnTo>
                  <a:pt x="330520" y="14394"/>
                </a:lnTo>
                <a:lnTo>
                  <a:pt x="334513" y="15311"/>
                </a:lnTo>
                <a:lnTo>
                  <a:pt x="338128" y="15922"/>
                </a:lnTo>
                <a:lnTo>
                  <a:pt x="344685" y="16602"/>
                </a:lnTo>
                <a:lnTo>
                  <a:pt x="353931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0"/>
          <p:cNvSpPr/>
          <p:nvPr/>
        </p:nvSpPr>
        <p:spPr>
          <a:xfrm>
            <a:off x="1785937" y="3703320"/>
            <a:ext cx="222468" cy="436982"/>
          </a:xfrm>
          <a:custGeom>
            <a:avLst/>
            <a:gdLst/>
            <a:ahLst/>
            <a:cxnLst/>
            <a:rect l="0" t="0" r="0" b="0"/>
            <a:pathLst>
              <a:path w="222468" h="436982">
                <a:moveTo>
                  <a:pt x="8572" y="0"/>
                </a:moveTo>
                <a:lnTo>
                  <a:pt x="24173" y="15600"/>
                </a:lnTo>
                <a:lnTo>
                  <a:pt x="24688" y="17068"/>
                </a:lnTo>
                <a:lnTo>
                  <a:pt x="25260" y="21238"/>
                </a:lnTo>
                <a:lnTo>
                  <a:pt x="26365" y="23683"/>
                </a:lnTo>
                <a:lnTo>
                  <a:pt x="30133" y="28941"/>
                </a:lnTo>
                <a:lnTo>
                  <a:pt x="32471" y="35486"/>
                </a:lnTo>
                <a:lnTo>
                  <a:pt x="34982" y="44612"/>
                </a:lnTo>
                <a:lnTo>
                  <a:pt x="37609" y="55459"/>
                </a:lnTo>
                <a:lnTo>
                  <a:pt x="39360" y="65548"/>
                </a:lnTo>
                <a:lnTo>
                  <a:pt x="40528" y="75131"/>
                </a:lnTo>
                <a:lnTo>
                  <a:pt x="41306" y="84377"/>
                </a:lnTo>
                <a:lnTo>
                  <a:pt x="42777" y="94351"/>
                </a:lnTo>
                <a:lnTo>
                  <a:pt x="44711" y="104811"/>
                </a:lnTo>
                <a:lnTo>
                  <a:pt x="46952" y="115594"/>
                </a:lnTo>
                <a:lnTo>
                  <a:pt x="49399" y="124687"/>
                </a:lnTo>
                <a:lnTo>
                  <a:pt x="51982" y="132655"/>
                </a:lnTo>
                <a:lnTo>
                  <a:pt x="54658" y="139871"/>
                </a:lnTo>
                <a:lnTo>
                  <a:pt x="59299" y="146588"/>
                </a:lnTo>
                <a:lnTo>
                  <a:pt x="65250" y="152970"/>
                </a:lnTo>
                <a:lnTo>
                  <a:pt x="72075" y="159130"/>
                </a:lnTo>
                <a:lnTo>
                  <a:pt x="78530" y="164189"/>
                </a:lnTo>
                <a:lnTo>
                  <a:pt x="84738" y="168514"/>
                </a:lnTo>
                <a:lnTo>
                  <a:pt x="90782" y="172350"/>
                </a:lnTo>
                <a:lnTo>
                  <a:pt x="96716" y="174908"/>
                </a:lnTo>
                <a:lnTo>
                  <a:pt x="102578" y="176612"/>
                </a:lnTo>
                <a:lnTo>
                  <a:pt x="108390" y="177749"/>
                </a:lnTo>
                <a:lnTo>
                  <a:pt x="113218" y="178507"/>
                </a:lnTo>
                <a:lnTo>
                  <a:pt x="117388" y="179012"/>
                </a:lnTo>
                <a:lnTo>
                  <a:pt x="121121" y="179349"/>
                </a:lnTo>
                <a:lnTo>
                  <a:pt x="127809" y="179723"/>
                </a:lnTo>
                <a:lnTo>
                  <a:pt x="130926" y="179822"/>
                </a:lnTo>
                <a:lnTo>
                  <a:pt x="133957" y="178937"/>
                </a:lnTo>
                <a:lnTo>
                  <a:pt x="139864" y="175412"/>
                </a:lnTo>
                <a:lnTo>
                  <a:pt x="145664" y="170671"/>
                </a:lnTo>
                <a:lnTo>
                  <a:pt x="148544" y="168073"/>
                </a:lnTo>
                <a:lnTo>
                  <a:pt x="154285" y="160106"/>
                </a:lnTo>
                <a:lnTo>
                  <a:pt x="160963" y="149263"/>
                </a:lnTo>
                <a:lnTo>
                  <a:pt x="170282" y="134919"/>
                </a:lnTo>
                <a:lnTo>
                  <a:pt x="173529" y="127093"/>
                </a:lnTo>
                <a:lnTo>
                  <a:pt x="175693" y="119019"/>
                </a:lnTo>
                <a:lnTo>
                  <a:pt x="177136" y="110778"/>
                </a:lnTo>
                <a:lnTo>
                  <a:pt x="179051" y="101475"/>
                </a:lnTo>
                <a:lnTo>
                  <a:pt x="183718" y="80977"/>
                </a:lnTo>
                <a:lnTo>
                  <a:pt x="185344" y="72082"/>
                </a:lnTo>
                <a:lnTo>
                  <a:pt x="186427" y="64247"/>
                </a:lnTo>
                <a:lnTo>
                  <a:pt x="187150" y="57119"/>
                </a:lnTo>
                <a:lnTo>
                  <a:pt x="187632" y="49509"/>
                </a:lnTo>
                <a:lnTo>
                  <a:pt x="187953" y="41578"/>
                </a:lnTo>
                <a:lnTo>
                  <a:pt x="188468" y="17420"/>
                </a:lnTo>
                <a:lnTo>
                  <a:pt x="188570" y="5381"/>
                </a:lnTo>
                <a:lnTo>
                  <a:pt x="188584" y="6519"/>
                </a:lnTo>
                <a:lnTo>
                  <a:pt x="191130" y="10200"/>
                </a:lnTo>
                <a:lnTo>
                  <a:pt x="193142" y="12515"/>
                </a:lnTo>
                <a:lnTo>
                  <a:pt x="194484" y="15010"/>
                </a:lnTo>
                <a:lnTo>
                  <a:pt x="198277" y="25931"/>
                </a:lnTo>
                <a:lnTo>
                  <a:pt x="201717" y="33480"/>
                </a:lnTo>
                <a:lnTo>
                  <a:pt x="205916" y="42322"/>
                </a:lnTo>
                <a:lnTo>
                  <a:pt x="208715" y="52980"/>
                </a:lnTo>
                <a:lnTo>
                  <a:pt x="210581" y="64847"/>
                </a:lnTo>
                <a:lnTo>
                  <a:pt x="211824" y="77522"/>
                </a:lnTo>
                <a:lnTo>
                  <a:pt x="213606" y="88828"/>
                </a:lnTo>
                <a:lnTo>
                  <a:pt x="215747" y="99224"/>
                </a:lnTo>
                <a:lnTo>
                  <a:pt x="218126" y="109012"/>
                </a:lnTo>
                <a:lnTo>
                  <a:pt x="219712" y="121252"/>
                </a:lnTo>
                <a:lnTo>
                  <a:pt x="220770" y="135127"/>
                </a:lnTo>
                <a:lnTo>
                  <a:pt x="221945" y="162926"/>
                </a:lnTo>
                <a:lnTo>
                  <a:pt x="222467" y="184807"/>
                </a:lnTo>
                <a:lnTo>
                  <a:pt x="221654" y="194642"/>
                </a:lnTo>
                <a:lnTo>
                  <a:pt x="220159" y="204056"/>
                </a:lnTo>
                <a:lnTo>
                  <a:pt x="218211" y="213190"/>
                </a:lnTo>
                <a:lnTo>
                  <a:pt x="216911" y="224994"/>
                </a:lnTo>
                <a:lnTo>
                  <a:pt x="216045" y="238578"/>
                </a:lnTo>
                <a:lnTo>
                  <a:pt x="215467" y="253349"/>
                </a:lnTo>
                <a:lnTo>
                  <a:pt x="214130" y="266055"/>
                </a:lnTo>
                <a:lnTo>
                  <a:pt x="212286" y="277382"/>
                </a:lnTo>
                <a:lnTo>
                  <a:pt x="210104" y="287791"/>
                </a:lnTo>
                <a:lnTo>
                  <a:pt x="206744" y="300446"/>
                </a:lnTo>
                <a:lnTo>
                  <a:pt x="197931" y="329746"/>
                </a:lnTo>
                <a:lnTo>
                  <a:pt x="192914" y="341751"/>
                </a:lnTo>
                <a:lnTo>
                  <a:pt x="187664" y="351659"/>
                </a:lnTo>
                <a:lnTo>
                  <a:pt x="182260" y="360169"/>
                </a:lnTo>
                <a:lnTo>
                  <a:pt x="176751" y="367747"/>
                </a:lnTo>
                <a:lnTo>
                  <a:pt x="171174" y="374705"/>
                </a:lnTo>
                <a:lnTo>
                  <a:pt x="165551" y="381248"/>
                </a:lnTo>
                <a:lnTo>
                  <a:pt x="159897" y="386563"/>
                </a:lnTo>
                <a:lnTo>
                  <a:pt x="154223" y="391058"/>
                </a:lnTo>
                <a:lnTo>
                  <a:pt x="148536" y="395008"/>
                </a:lnTo>
                <a:lnTo>
                  <a:pt x="141886" y="400499"/>
                </a:lnTo>
                <a:lnTo>
                  <a:pt x="134596" y="407017"/>
                </a:lnTo>
                <a:lnTo>
                  <a:pt x="126878" y="414219"/>
                </a:lnTo>
                <a:lnTo>
                  <a:pt x="119828" y="419974"/>
                </a:lnTo>
                <a:lnTo>
                  <a:pt x="113223" y="424762"/>
                </a:lnTo>
                <a:lnTo>
                  <a:pt x="106914" y="428907"/>
                </a:lnTo>
                <a:lnTo>
                  <a:pt x="99851" y="431671"/>
                </a:lnTo>
                <a:lnTo>
                  <a:pt x="92285" y="433513"/>
                </a:lnTo>
                <a:lnTo>
                  <a:pt x="84383" y="434741"/>
                </a:lnTo>
                <a:lnTo>
                  <a:pt x="77211" y="435560"/>
                </a:lnTo>
                <a:lnTo>
                  <a:pt x="70524" y="436106"/>
                </a:lnTo>
                <a:lnTo>
                  <a:pt x="58967" y="436712"/>
                </a:lnTo>
                <a:lnTo>
                  <a:pt x="50655" y="436981"/>
                </a:lnTo>
                <a:lnTo>
                  <a:pt x="46152" y="436101"/>
                </a:lnTo>
                <a:lnTo>
                  <a:pt x="41246" y="434561"/>
                </a:lnTo>
                <a:lnTo>
                  <a:pt x="36070" y="432582"/>
                </a:lnTo>
                <a:lnTo>
                  <a:pt x="31666" y="430311"/>
                </a:lnTo>
                <a:lnTo>
                  <a:pt x="27778" y="427844"/>
                </a:lnTo>
                <a:lnTo>
                  <a:pt x="24234" y="425246"/>
                </a:lnTo>
                <a:lnTo>
                  <a:pt x="19966" y="422563"/>
                </a:lnTo>
                <a:lnTo>
                  <a:pt x="15216" y="419821"/>
                </a:lnTo>
                <a:lnTo>
                  <a:pt x="10144" y="417040"/>
                </a:lnTo>
                <a:lnTo>
                  <a:pt x="6762" y="414234"/>
                </a:lnTo>
                <a:lnTo>
                  <a:pt x="4508" y="411411"/>
                </a:lnTo>
                <a:lnTo>
                  <a:pt x="3006" y="408577"/>
                </a:lnTo>
                <a:lnTo>
                  <a:pt x="1336" y="400347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1"/>
          <p:cNvSpPr/>
          <p:nvPr/>
        </p:nvSpPr>
        <p:spPr>
          <a:xfrm>
            <a:off x="2128837" y="3696749"/>
            <a:ext cx="300039" cy="32289"/>
          </a:xfrm>
          <a:custGeom>
            <a:avLst/>
            <a:gdLst/>
            <a:ahLst/>
            <a:cxnLst/>
            <a:rect l="0" t="0" r="0" b="0"/>
            <a:pathLst>
              <a:path w="300039" h="32289">
                <a:moveTo>
                  <a:pt x="0" y="32288"/>
                </a:moveTo>
                <a:lnTo>
                  <a:pt x="34074" y="32288"/>
                </a:lnTo>
                <a:lnTo>
                  <a:pt x="41766" y="31335"/>
                </a:lnTo>
                <a:lnTo>
                  <a:pt x="51657" y="29748"/>
                </a:lnTo>
                <a:lnTo>
                  <a:pt x="63013" y="27738"/>
                </a:lnTo>
                <a:lnTo>
                  <a:pt x="119953" y="15805"/>
                </a:lnTo>
                <a:lnTo>
                  <a:pt x="143786" y="11775"/>
                </a:lnTo>
                <a:lnTo>
                  <a:pt x="169200" y="8135"/>
                </a:lnTo>
                <a:lnTo>
                  <a:pt x="195667" y="4756"/>
                </a:lnTo>
                <a:lnTo>
                  <a:pt x="216170" y="2503"/>
                </a:lnTo>
                <a:lnTo>
                  <a:pt x="232696" y="1002"/>
                </a:lnTo>
                <a:lnTo>
                  <a:pt x="246570" y="0"/>
                </a:lnTo>
                <a:lnTo>
                  <a:pt x="258678" y="286"/>
                </a:lnTo>
                <a:lnTo>
                  <a:pt x="269607" y="1428"/>
                </a:lnTo>
                <a:lnTo>
                  <a:pt x="300038" y="65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"/>
          <p:cNvSpPr/>
          <p:nvPr/>
        </p:nvSpPr>
        <p:spPr>
          <a:xfrm>
            <a:off x="2188844" y="3763327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19313" y="51435"/>
                </a:lnTo>
                <a:lnTo>
                  <a:pt x="23353" y="50482"/>
                </a:lnTo>
                <a:lnTo>
                  <a:pt x="27951" y="48895"/>
                </a:lnTo>
                <a:lnTo>
                  <a:pt x="32922" y="46885"/>
                </a:lnTo>
                <a:lnTo>
                  <a:pt x="39093" y="45543"/>
                </a:lnTo>
                <a:lnTo>
                  <a:pt x="46065" y="44650"/>
                </a:lnTo>
                <a:lnTo>
                  <a:pt x="53570" y="44054"/>
                </a:lnTo>
                <a:lnTo>
                  <a:pt x="60478" y="42705"/>
                </a:lnTo>
                <a:lnTo>
                  <a:pt x="66989" y="40852"/>
                </a:lnTo>
                <a:lnTo>
                  <a:pt x="73234" y="38665"/>
                </a:lnTo>
                <a:lnTo>
                  <a:pt x="79303" y="37206"/>
                </a:lnTo>
                <a:lnTo>
                  <a:pt x="85254" y="36234"/>
                </a:lnTo>
                <a:lnTo>
                  <a:pt x="91126" y="35586"/>
                </a:lnTo>
                <a:lnTo>
                  <a:pt x="98851" y="34202"/>
                </a:lnTo>
                <a:lnTo>
                  <a:pt x="107811" y="32326"/>
                </a:lnTo>
                <a:lnTo>
                  <a:pt x="117594" y="30124"/>
                </a:lnTo>
                <a:lnTo>
                  <a:pt x="126021" y="28655"/>
                </a:lnTo>
                <a:lnTo>
                  <a:pt x="133544" y="27676"/>
                </a:lnTo>
                <a:lnTo>
                  <a:pt x="140465" y="27023"/>
                </a:lnTo>
                <a:lnTo>
                  <a:pt x="146983" y="25635"/>
                </a:lnTo>
                <a:lnTo>
                  <a:pt x="153234" y="23758"/>
                </a:lnTo>
                <a:lnTo>
                  <a:pt x="159306" y="21554"/>
                </a:lnTo>
                <a:lnTo>
                  <a:pt x="166212" y="20084"/>
                </a:lnTo>
                <a:lnTo>
                  <a:pt x="173673" y="19104"/>
                </a:lnTo>
                <a:lnTo>
                  <a:pt x="181505" y="18451"/>
                </a:lnTo>
                <a:lnTo>
                  <a:pt x="188631" y="17063"/>
                </a:lnTo>
                <a:lnTo>
                  <a:pt x="195286" y="15186"/>
                </a:lnTo>
                <a:lnTo>
                  <a:pt x="201629" y="12981"/>
                </a:lnTo>
                <a:lnTo>
                  <a:pt x="207762" y="11512"/>
                </a:lnTo>
                <a:lnTo>
                  <a:pt x="213755" y="1053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3"/>
          <p:cNvSpPr/>
          <p:nvPr/>
        </p:nvSpPr>
        <p:spPr>
          <a:xfrm>
            <a:off x="2591752" y="3593219"/>
            <a:ext cx="274321" cy="238644"/>
          </a:xfrm>
          <a:custGeom>
            <a:avLst/>
            <a:gdLst/>
            <a:ahLst/>
            <a:cxnLst/>
            <a:rect l="0" t="0" r="0" b="0"/>
            <a:pathLst>
              <a:path w="274321" h="238644">
                <a:moveTo>
                  <a:pt x="0" y="50093"/>
                </a:moveTo>
                <a:lnTo>
                  <a:pt x="13652" y="40992"/>
                </a:lnTo>
                <a:lnTo>
                  <a:pt x="19579" y="37358"/>
                </a:lnTo>
                <a:lnTo>
                  <a:pt x="25435" y="33983"/>
                </a:lnTo>
                <a:lnTo>
                  <a:pt x="31244" y="30780"/>
                </a:lnTo>
                <a:lnTo>
                  <a:pt x="36069" y="27693"/>
                </a:lnTo>
                <a:lnTo>
                  <a:pt x="43971" y="21723"/>
                </a:lnTo>
                <a:lnTo>
                  <a:pt x="48364" y="18797"/>
                </a:lnTo>
                <a:lnTo>
                  <a:pt x="53198" y="15894"/>
                </a:lnTo>
                <a:lnTo>
                  <a:pt x="58325" y="13006"/>
                </a:lnTo>
                <a:lnTo>
                  <a:pt x="63648" y="11081"/>
                </a:lnTo>
                <a:lnTo>
                  <a:pt x="69102" y="9797"/>
                </a:lnTo>
                <a:lnTo>
                  <a:pt x="74643" y="8942"/>
                </a:lnTo>
                <a:lnTo>
                  <a:pt x="80242" y="7419"/>
                </a:lnTo>
                <a:lnTo>
                  <a:pt x="85880" y="5451"/>
                </a:lnTo>
                <a:lnTo>
                  <a:pt x="91543" y="3187"/>
                </a:lnTo>
                <a:lnTo>
                  <a:pt x="101034" y="1677"/>
                </a:lnTo>
                <a:lnTo>
                  <a:pt x="113076" y="671"/>
                </a:lnTo>
                <a:lnTo>
                  <a:pt x="126819" y="0"/>
                </a:lnTo>
                <a:lnTo>
                  <a:pt x="137886" y="505"/>
                </a:lnTo>
                <a:lnTo>
                  <a:pt x="147169" y="1794"/>
                </a:lnTo>
                <a:lnTo>
                  <a:pt x="155263" y="3607"/>
                </a:lnTo>
                <a:lnTo>
                  <a:pt x="161611" y="4815"/>
                </a:lnTo>
                <a:lnTo>
                  <a:pt x="166796" y="5620"/>
                </a:lnTo>
                <a:lnTo>
                  <a:pt x="171205" y="6157"/>
                </a:lnTo>
                <a:lnTo>
                  <a:pt x="175096" y="7467"/>
                </a:lnTo>
                <a:lnTo>
                  <a:pt x="181961" y="11464"/>
                </a:lnTo>
                <a:lnTo>
                  <a:pt x="184172" y="14815"/>
                </a:lnTo>
                <a:lnTo>
                  <a:pt x="185646" y="18955"/>
                </a:lnTo>
                <a:lnTo>
                  <a:pt x="186629" y="23619"/>
                </a:lnTo>
                <a:lnTo>
                  <a:pt x="187284" y="27681"/>
                </a:lnTo>
                <a:lnTo>
                  <a:pt x="188013" y="34735"/>
                </a:lnTo>
                <a:lnTo>
                  <a:pt x="187254" y="38902"/>
                </a:lnTo>
                <a:lnTo>
                  <a:pt x="185796" y="43585"/>
                </a:lnTo>
                <a:lnTo>
                  <a:pt x="183871" y="48612"/>
                </a:lnTo>
                <a:lnTo>
                  <a:pt x="180684" y="55773"/>
                </a:lnTo>
                <a:lnTo>
                  <a:pt x="172061" y="73890"/>
                </a:lnTo>
                <a:lnTo>
                  <a:pt x="167095" y="83103"/>
                </a:lnTo>
                <a:lnTo>
                  <a:pt x="161879" y="92102"/>
                </a:lnTo>
                <a:lnTo>
                  <a:pt x="156497" y="100959"/>
                </a:lnTo>
                <a:lnTo>
                  <a:pt x="151004" y="108769"/>
                </a:lnTo>
                <a:lnTo>
                  <a:pt x="145437" y="115880"/>
                </a:lnTo>
                <a:lnTo>
                  <a:pt x="139820" y="122526"/>
                </a:lnTo>
                <a:lnTo>
                  <a:pt x="134171" y="129814"/>
                </a:lnTo>
                <a:lnTo>
                  <a:pt x="128500" y="137531"/>
                </a:lnTo>
                <a:lnTo>
                  <a:pt x="117118" y="153724"/>
                </a:lnTo>
                <a:lnTo>
                  <a:pt x="105710" y="170447"/>
                </a:lnTo>
                <a:lnTo>
                  <a:pt x="100001" y="177001"/>
                </a:lnTo>
                <a:lnTo>
                  <a:pt x="94290" y="182324"/>
                </a:lnTo>
                <a:lnTo>
                  <a:pt x="88577" y="186824"/>
                </a:lnTo>
                <a:lnTo>
                  <a:pt x="83817" y="191729"/>
                </a:lnTo>
                <a:lnTo>
                  <a:pt x="79690" y="196905"/>
                </a:lnTo>
                <a:lnTo>
                  <a:pt x="75987" y="202260"/>
                </a:lnTo>
                <a:lnTo>
                  <a:pt x="72565" y="206783"/>
                </a:lnTo>
                <a:lnTo>
                  <a:pt x="69332" y="210751"/>
                </a:lnTo>
                <a:lnTo>
                  <a:pt x="66224" y="214348"/>
                </a:lnTo>
                <a:lnTo>
                  <a:pt x="62770" y="220885"/>
                </a:lnTo>
                <a:lnTo>
                  <a:pt x="61849" y="223962"/>
                </a:lnTo>
                <a:lnTo>
                  <a:pt x="62188" y="226966"/>
                </a:lnTo>
                <a:lnTo>
                  <a:pt x="63366" y="229921"/>
                </a:lnTo>
                <a:lnTo>
                  <a:pt x="65104" y="232843"/>
                </a:lnTo>
                <a:lnTo>
                  <a:pt x="67215" y="234791"/>
                </a:lnTo>
                <a:lnTo>
                  <a:pt x="69575" y="236090"/>
                </a:lnTo>
                <a:lnTo>
                  <a:pt x="75656" y="238175"/>
                </a:lnTo>
                <a:lnTo>
                  <a:pt x="83701" y="238587"/>
                </a:lnTo>
                <a:lnTo>
                  <a:pt x="88953" y="238643"/>
                </a:lnTo>
                <a:lnTo>
                  <a:pt x="114782" y="236128"/>
                </a:lnTo>
                <a:lnTo>
                  <a:pt x="133671" y="234124"/>
                </a:lnTo>
                <a:lnTo>
                  <a:pt x="169899" y="229357"/>
                </a:lnTo>
                <a:lnTo>
                  <a:pt x="187561" y="226752"/>
                </a:lnTo>
                <a:lnTo>
                  <a:pt x="274320" y="2129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"/>
          <p:cNvSpPr/>
          <p:nvPr/>
        </p:nvSpPr>
        <p:spPr>
          <a:xfrm>
            <a:off x="2968942" y="3651885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0" y="0"/>
                </a:moveTo>
                <a:lnTo>
                  <a:pt x="66714" y="66713"/>
                </a:lnTo>
                <a:lnTo>
                  <a:pt x="72098" y="71145"/>
                </a:lnTo>
                <a:lnTo>
                  <a:pt x="77593" y="75053"/>
                </a:lnTo>
                <a:lnTo>
                  <a:pt x="83161" y="78610"/>
                </a:lnTo>
                <a:lnTo>
                  <a:pt x="88778" y="82887"/>
                </a:lnTo>
                <a:lnTo>
                  <a:pt x="94428" y="87643"/>
                </a:lnTo>
                <a:lnTo>
                  <a:pt x="100099" y="92718"/>
                </a:lnTo>
                <a:lnTo>
                  <a:pt x="111481" y="103438"/>
                </a:lnTo>
                <a:lnTo>
                  <a:pt x="134310" y="125842"/>
                </a:lnTo>
                <a:lnTo>
                  <a:pt x="139070" y="131520"/>
                </a:lnTo>
                <a:lnTo>
                  <a:pt x="143196" y="137210"/>
                </a:lnTo>
                <a:lnTo>
                  <a:pt x="146899" y="142908"/>
                </a:lnTo>
                <a:lnTo>
                  <a:pt x="151273" y="147659"/>
                </a:lnTo>
                <a:lnTo>
                  <a:pt x="156093" y="151780"/>
                </a:lnTo>
                <a:lnTo>
                  <a:pt x="161212" y="155479"/>
                </a:lnTo>
                <a:lnTo>
                  <a:pt x="165577" y="159850"/>
                </a:lnTo>
                <a:lnTo>
                  <a:pt x="169440" y="164669"/>
                </a:lnTo>
                <a:lnTo>
                  <a:pt x="172967" y="169787"/>
                </a:lnTo>
                <a:lnTo>
                  <a:pt x="176272" y="174151"/>
                </a:lnTo>
                <a:lnTo>
                  <a:pt x="179427" y="178013"/>
                </a:lnTo>
                <a:lnTo>
                  <a:pt x="185473" y="184844"/>
                </a:lnTo>
                <a:lnTo>
                  <a:pt x="191335" y="191055"/>
                </a:lnTo>
                <a:lnTo>
                  <a:pt x="195184" y="195950"/>
                </a:lnTo>
                <a:lnTo>
                  <a:pt x="199655" y="202071"/>
                </a:lnTo>
                <a:lnTo>
                  <a:pt x="204541" y="209009"/>
                </a:lnTo>
                <a:lnTo>
                  <a:pt x="208751" y="213634"/>
                </a:lnTo>
                <a:lnTo>
                  <a:pt x="212510" y="216718"/>
                </a:lnTo>
                <a:lnTo>
                  <a:pt x="22288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5"/>
          <p:cNvSpPr/>
          <p:nvPr/>
        </p:nvSpPr>
        <p:spPr>
          <a:xfrm>
            <a:off x="2986087" y="3660457"/>
            <a:ext cx="180024" cy="188596"/>
          </a:xfrm>
          <a:custGeom>
            <a:avLst/>
            <a:gdLst/>
            <a:ahLst/>
            <a:cxnLst/>
            <a:rect l="0" t="0" r="0" b="0"/>
            <a:pathLst>
              <a:path w="180024" h="188596">
                <a:moveTo>
                  <a:pt x="180023" y="0"/>
                </a:moveTo>
                <a:lnTo>
                  <a:pt x="170921" y="4551"/>
                </a:lnTo>
                <a:lnTo>
                  <a:pt x="166335" y="7797"/>
                </a:lnTo>
                <a:lnTo>
                  <a:pt x="161372" y="11865"/>
                </a:lnTo>
                <a:lnTo>
                  <a:pt x="156159" y="16483"/>
                </a:lnTo>
                <a:lnTo>
                  <a:pt x="151731" y="21466"/>
                </a:lnTo>
                <a:lnTo>
                  <a:pt x="147827" y="26693"/>
                </a:lnTo>
                <a:lnTo>
                  <a:pt x="130166" y="53321"/>
                </a:lnTo>
                <a:lnTo>
                  <a:pt x="123924" y="60313"/>
                </a:lnTo>
                <a:lnTo>
                  <a:pt x="116906" y="66878"/>
                </a:lnTo>
                <a:lnTo>
                  <a:pt x="109370" y="73161"/>
                </a:lnTo>
                <a:lnTo>
                  <a:pt x="102441" y="80206"/>
                </a:lnTo>
                <a:lnTo>
                  <a:pt x="95916" y="87761"/>
                </a:lnTo>
                <a:lnTo>
                  <a:pt x="89662" y="95655"/>
                </a:lnTo>
                <a:lnTo>
                  <a:pt x="83587" y="102822"/>
                </a:lnTo>
                <a:lnTo>
                  <a:pt x="77632" y="109506"/>
                </a:lnTo>
                <a:lnTo>
                  <a:pt x="65936" y="122012"/>
                </a:lnTo>
                <a:lnTo>
                  <a:pt x="54387" y="133920"/>
                </a:lnTo>
                <a:lnTo>
                  <a:pt x="49593" y="139762"/>
                </a:lnTo>
                <a:lnTo>
                  <a:pt x="45445" y="145563"/>
                </a:lnTo>
                <a:lnTo>
                  <a:pt x="41727" y="151334"/>
                </a:lnTo>
                <a:lnTo>
                  <a:pt x="37343" y="156134"/>
                </a:lnTo>
                <a:lnTo>
                  <a:pt x="32515" y="160287"/>
                </a:lnTo>
                <a:lnTo>
                  <a:pt x="27392" y="164008"/>
                </a:lnTo>
                <a:lnTo>
                  <a:pt x="22071" y="168394"/>
                </a:lnTo>
                <a:lnTo>
                  <a:pt x="16619" y="173223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"/>
          <p:cNvSpPr/>
          <p:nvPr/>
        </p:nvSpPr>
        <p:spPr>
          <a:xfrm>
            <a:off x="3226117" y="3660457"/>
            <a:ext cx="351473" cy="60009"/>
          </a:xfrm>
          <a:custGeom>
            <a:avLst/>
            <a:gdLst/>
            <a:ahLst/>
            <a:cxnLst/>
            <a:rect l="0" t="0" r="0" b="0"/>
            <a:pathLst>
              <a:path w="351473" h="60009">
                <a:moveTo>
                  <a:pt x="0" y="60008"/>
                </a:moveTo>
                <a:lnTo>
                  <a:pt x="13652" y="55457"/>
                </a:lnTo>
                <a:lnTo>
                  <a:pt x="20532" y="54116"/>
                </a:lnTo>
                <a:lnTo>
                  <a:pt x="27975" y="53222"/>
                </a:lnTo>
                <a:lnTo>
                  <a:pt x="35795" y="52627"/>
                </a:lnTo>
                <a:lnTo>
                  <a:pt x="42914" y="51277"/>
                </a:lnTo>
                <a:lnTo>
                  <a:pt x="49564" y="49425"/>
                </a:lnTo>
                <a:lnTo>
                  <a:pt x="78476" y="39608"/>
                </a:lnTo>
                <a:lnTo>
                  <a:pt x="86607" y="37835"/>
                </a:lnTo>
                <a:lnTo>
                  <a:pt x="94886" y="36654"/>
                </a:lnTo>
                <a:lnTo>
                  <a:pt x="103262" y="35866"/>
                </a:lnTo>
                <a:lnTo>
                  <a:pt x="113609" y="34388"/>
                </a:lnTo>
                <a:lnTo>
                  <a:pt x="137805" y="30206"/>
                </a:lnTo>
                <a:lnTo>
                  <a:pt x="149020" y="28710"/>
                </a:lnTo>
                <a:lnTo>
                  <a:pt x="159354" y="27713"/>
                </a:lnTo>
                <a:lnTo>
                  <a:pt x="169101" y="27048"/>
                </a:lnTo>
                <a:lnTo>
                  <a:pt x="179409" y="25652"/>
                </a:lnTo>
                <a:lnTo>
                  <a:pt x="190091" y="23769"/>
                </a:lnTo>
                <a:lnTo>
                  <a:pt x="201023" y="21561"/>
                </a:lnTo>
                <a:lnTo>
                  <a:pt x="210215" y="20089"/>
                </a:lnTo>
                <a:lnTo>
                  <a:pt x="218248" y="19108"/>
                </a:lnTo>
                <a:lnTo>
                  <a:pt x="225509" y="18454"/>
                </a:lnTo>
                <a:lnTo>
                  <a:pt x="233207" y="17065"/>
                </a:lnTo>
                <a:lnTo>
                  <a:pt x="241196" y="15187"/>
                </a:lnTo>
                <a:lnTo>
                  <a:pt x="249380" y="12982"/>
                </a:lnTo>
                <a:lnTo>
                  <a:pt x="256741" y="11512"/>
                </a:lnTo>
                <a:lnTo>
                  <a:pt x="263553" y="10532"/>
                </a:lnTo>
                <a:lnTo>
                  <a:pt x="270000" y="9879"/>
                </a:lnTo>
                <a:lnTo>
                  <a:pt x="280012" y="9443"/>
                </a:lnTo>
                <a:lnTo>
                  <a:pt x="292403" y="9153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7"/>
          <p:cNvSpPr/>
          <p:nvPr/>
        </p:nvSpPr>
        <p:spPr>
          <a:xfrm>
            <a:off x="3364469" y="3600450"/>
            <a:ext cx="84534" cy="231458"/>
          </a:xfrm>
          <a:custGeom>
            <a:avLst/>
            <a:gdLst/>
            <a:ahLst/>
            <a:cxnLst/>
            <a:rect l="0" t="0" r="0" b="0"/>
            <a:pathLst>
              <a:path w="84534" h="231458">
                <a:moveTo>
                  <a:pt x="7381" y="0"/>
                </a:moveTo>
                <a:lnTo>
                  <a:pt x="2830" y="9101"/>
                </a:lnTo>
                <a:lnTo>
                  <a:pt x="1489" y="13687"/>
                </a:lnTo>
                <a:lnTo>
                  <a:pt x="596" y="18650"/>
                </a:lnTo>
                <a:lnTo>
                  <a:pt x="0" y="23863"/>
                </a:lnTo>
                <a:lnTo>
                  <a:pt x="555" y="30196"/>
                </a:lnTo>
                <a:lnTo>
                  <a:pt x="1878" y="37276"/>
                </a:lnTo>
                <a:lnTo>
                  <a:pt x="3712" y="44853"/>
                </a:lnTo>
                <a:lnTo>
                  <a:pt x="10845" y="78271"/>
                </a:lnTo>
                <a:lnTo>
                  <a:pt x="13500" y="88376"/>
                </a:lnTo>
                <a:lnTo>
                  <a:pt x="16223" y="97017"/>
                </a:lnTo>
                <a:lnTo>
                  <a:pt x="18990" y="104683"/>
                </a:lnTo>
                <a:lnTo>
                  <a:pt x="20835" y="111698"/>
                </a:lnTo>
                <a:lnTo>
                  <a:pt x="22066" y="118281"/>
                </a:lnTo>
                <a:lnTo>
                  <a:pt x="22886" y="124573"/>
                </a:lnTo>
                <a:lnTo>
                  <a:pt x="24385" y="130674"/>
                </a:lnTo>
                <a:lnTo>
                  <a:pt x="26337" y="136646"/>
                </a:lnTo>
                <a:lnTo>
                  <a:pt x="28590" y="142532"/>
                </a:lnTo>
                <a:lnTo>
                  <a:pt x="31998" y="150266"/>
                </a:lnTo>
                <a:lnTo>
                  <a:pt x="40864" y="169020"/>
                </a:lnTo>
                <a:lnTo>
                  <a:pt x="52015" y="191896"/>
                </a:lnTo>
                <a:lnTo>
                  <a:pt x="55234" y="197463"/>
                </a:lnTo>
                <a:lnTo>
                  <a:pt x="58333" y="202127"/>
                </a:lnTo>
                <a:lnTo>
                  <a:pt x="61352" y="206189"/>
                </a:lnTo>
                <a:lnTo>
                  <a:pt x="64316" y="209849"/>
                </a:lnTo>
                <a:lnTo>
                  <a:pt x="67245" y="213242"/>
                </a:lnTo>
                <a:lnTo>
                  <a:pt x="70150" y="216456"/>
                </a:lnTo>
                <a:lnTo>
                  <a:pt x="72087" y="219551"/>
                </a:lnTo>
                <a:lnTo>
                  <a:pt x="73378" y="222567"/>
                </a:lnTo>
                <a:lnTo>
                  <a:pt x="84533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8"/>
          <p:cNvSpPr/>
          <p:nvPr/>
        </p:nvSpPr>
        <p:spPr>
          <a:xfrm>
            <a:off x="3551872" y="3519252"/>
            <a:ext cx="342901" cy="269794"/>
          </a:xfrm>
          <a:custGeom>
            <a:avLst/>
            <a:gdLst/>
            <a:ahLst/>
            <a:cxnLst/>
            <a:rect l="0" t="0" r="0" b="0"/>
            <a:pathLst>
              <a:path w="342901" h="269794">
                <a:moveTo>
                  <a:pt x="0" y="64052"/>
                </a:moveTo>
                <a:lnTo>
                  <a:pt x="4551" y="54951"/>
                </a:lnTo>
                <a:lnTo>
                  <a:pt x="7797" y="51317"/>
                </a:lnTo>
                <a:lnTo>
                  <a:pt x="16483" y="44740"/>
                </a:lnTo>
                <a:lnTo>
                  <a:pt x="24153" y="38642"/>
                </a:lnTo>
                <a:lnTo>
                  <a:pt x="30737" y="32756"/>
                </a:lnTo>
                <a:lnTo>
                  <a:pt x="36839" y="26966"/>
                </a:lnTo>
                <a:lnTo>
                  <a:pt x="45265" y="21217"/>
                </a:lnTo>
                <a:lnTo>
                  <a:pt x="50179" y="18351"/>
                </a:lnTo>
                <a:lnTo>
                  <a:pt x="60719" y="15165"/>
                </a:lnTo>
                <a:lnTo>
                  <a:pt x="66197" y="14316"/>
                </a:lnTo>
                <a:lnTo>
                  <a:pt x="96661" y="8570"/>
                </a:lnTo>
                <a:lnTo>
                  <a:pt x="119795" y="3516"/>
                </a:lnTo>
                <a:lnTo>
                  <a:pt x="131299" y="835"/>
                </a:lnTo>
                <a:lnTo>
                  <a:pt x="140872" y="0"/>
                </a:lnTo>
                <a:lnTo>
                  <a:pt x="149160" y="396"/>
                </a:lnTo>
                <a:lnTo>
                  <a:pt x="156590" y="1612"/>
                </a:lnTo>
                <a:lnTo>
                  <a:pt x="163448" y="2423"/>
                </a:lnTo>
                <a:lnTo>
                  <a:pt x="169926" y="2964"/>
                </a:lnTo>
                <a:lnTo>
                  <a:pt x="176148" y="3324"/>
                </a:lnTo>
                <a:lnTo>
                  <a:pt x="181250" y="4517"/>
                </a:lnTo>
                <a:lnTo>
                  <a:pt x="189458" y="8382"/>
                </a:lnTo>
                <a:lnTo>
                  <a:pt x="199434" y="15914"/>
                </a:lnTo>
                <a:lnTo>
                  <a:pt x="201536" y="18625"/>
                </a:lnTo>
                <a:lnTo>
                  <a:pt x="203872" y="24177"/>
                </a:lnTo>
                <a:lnTo>
                  <a:pt x="204494" y="29849"/>
                </a:lnTo>
                <a:lnTo>
                  <a:pt x="204909" y="37440"/>
                </a:lnTo>
                <a:lnTo>
                  <a:pt x="205187" y="46311"/>
                </a:lnTo>
                <a:lnTo>
                  <a:pt x="204418" y="54130"/>
                </a:lnTo>
                <a:lnTo>
                  <a:pt x="202954" y="61248"/>
                </a:lnTo>
                <a:lnTo>
                  <a:pt x="201025" y="67898"/>
                </a:lnTo>
                <a:lnTo>
                  <a:pt x="197835" y="74236"/>
                </a:lnTo>
                <a:lnTo>
                  <a:pt x="193802" y="80367"/>
                </a:lnTo>
                <a:lnTo>
                  <a:pt x="189209" y="86359"/>
                </a:lnTo>
                <a:lnTo>
                  <a:pt x="184242" y="93211"/>
                </a:lnTo>
                <a:lnTo>
                  <a:pt x="173643" y="108444"/>
                </a:lnTo>
                <a:lnTo>
                  <a:pt x="168149" y="115555"/>
                </a:lnTo>
                <a:lnTo>
                  <a:pt x="162582" y="122200"/>
                </a:lnTo>
                <a:lnTo>
                  <a:pt x="156965" y="128535"/>
                </a:lnTo>
                <a:lnTo>
                  <a:pt x="145645" y="140654"/>
                </a:lnTo>
                <a:lnTo>
                  <a:pt x="139959" y="146553"/>
                </a:lnTo>
                <a:lnTo>
                  <a:pt x="134263" y="153343"/>
                </a:lnTo>
                <a:lnTo>
                  <a:pt x="128562" y="160727"/>
                </a:lnTo>
                <a:lnTo>
                  <a:pt x="122855" y="168507"/>
                </a:lnTo>
                <a:lnTo>
                  <a:pt x="117146" y="175599"/>
                </a:lnTo>
                <a:lnTo>
                  <a:pt x="111435" y="182232"/>
                </a:lnTo>
                <a:lnTo>
                  <a:pt x="105722" y="188559"/>
                </a:lnTo>
                <a:lnTo>
                  <a:pt x="100009" y="193729"/>
                </a:lnTo>
                <a:lnTo>
                  <a:pt x="94295" y="198129"/>
                </a:lnTo>
                <a:lnTo>
                  <a:pt x="88581" y="202014"/>
                </a:lnTo>
                <a:lnTo>
                  <a:pt x="84772" y="206509"/>
                </a:lnTo>
                <a:lnTo>
                  <a:pt x="82232" y="211411"/>
                </a:lnTo>
                <a:lnTo>
                  <a:pt x="80539" y="216584"/>
                </a:lnTo>
                <a:lnTo>
                  <a:pt x="77505" y="222890"/>
                </a:lnTo>
                <a:lnTo>
                  <a:pt x="73577" y="229952"/>
                </a:lnTo>
                <a:lnTo>
                  <a:pt x="69054" y="237517"/>
                </a:lnTo>
                <a:lnTo>
                  <a:pt x="66991" y="243513"/>
                </a:lnTo>
                <a:lnTo>
                  <a:pt x="66568" y="248463"/>
                </a:lnTo>
                <a:lnTo>
                  <a:pt x="67239" y="252715"/>
                </a:lnTo>
                <a:lnTo>
                  <a:pt x="68638" y="255550"/>
                </a:lnTo>
                <a:lnTo>
                  <a:pt x="70524" y="257440"/>
                </a:lnTo>
                <a:lnTo>
                  <a:pt x="72733" y="258700"/>
                </a:lnTo>
                <a:lnTo>
                  <a:pt x="82808" y="260100"/>
                </a:lnTo>
                <a:lnTo>
                  <a:pt x="89496" y="260473"/>
                </a:lnTo>
                <a:lnTo>
                  <a:pt x="107086" y="260888"/>
                </a:lnTo>
                <a:lnTo>
                  <a:pt x="117111" y="260999"/>
                </a:lnTo>
                <a:lnTo>
                  <a:pt x="135224" y="260120"/>
                </a:lnTo>
                <a:lnTo>
                  <a:pt x="223561" y="254406"/>
                </a:lnTo>
                <a:lnTo>
                  <a:pt x="249856" y="253429"/>
                </a:lnTo>
                <a:lnTo>
                  <a:pt x="271067" y="252995"/>
                </a:lnTo>
                <a:lnTo>
                  <a:pt x="281676" y="253832"/>
                </a:lnTo>
                <a:lnTo>
                  <a:pt x="292559" y="255342"/>
                </a:lnTo>
                <a:lnTo>
                  <a:pt x="303625" y="257301"/>
                </a:lnTo>
                <a:lnTo>
                  <a:pt x="311954" y="258608"/>
                </a:lnTo>
                <a:lnTo>
                  <a:pt x="318459" y="259478"/>
                </a:lnTo>
                <a:lnTo>
                  <a:pt x="323748" y="260059"/>
                </a:lnTo>
                <a:lnTo>
                  <a:pt x="328227" y="261399"/>
                </a:lnTo>
                <a:lnTo>
                  <a:pt x="332166" y="263244"/>
                </a:lnTo>
                <a:lnTo>
                  <a:pt x="342900" y="269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9"/>
          <p:cNvSpPr/>
          <p:nvPr/>
        </p:nvSpPr>
        <p:spPr>
          <a:xfrm>
            <a:off x="2128837" y="4141476"/>
            <a:ext cx="248112" cy="410340"/>
          </a:xfrm>
          <a:custGeom>
            <a:avLst/>
            <a:gdLst/>
            <a:ahLst/>
            <a:cxnLst/>
            <a:rect l="0" t="0" r="0" b="0"/>
            <a:pathLst>
              <a:path w="248112" h="410340">
                <a:moveTo>
                  <a:pt x="0" y="67621"/>
                </a:moveTo>
                <a:lnTo>
                  <a:pt x="4551" y="81274"/>
                </a:lnTo>
                <a:lnTo>
                  <a:pt x="6785" y="93056"/>
                </a:lnTo>
                <a:lnTo>
                  <a:pt x="8731" y="104643"/>
                </a:lnTo>
                <a:lnTo>
                  <a:pt x="12770" y="116143"/>
                </a:lnTo>
                <a:lnTo>
                  <a:pt x="17741" y="125064"/>
                </a:lnTo>
                <a:lnTo>
                  <a:pt x="20400" y="128776"/>
                </a:lnTo>
                <a:lnTo>
                  <a:pt x="23354" y="137981"/>
                </a:lnTo>
                <a:lnTo>
                  <a:pt x="24142" y="143103"/>
                </a:lnTo>
                <a:lnTo>
                  <a:pt x="26572" y="150327"/>
                </a:lnTo>
                <a:lnTo>
                  <a:pt x="30097" y="158954"/>
                </a:lnTo>
                <a:lnTo>
                  <a:pt x="34352" y="168515"/>
                </a:lnTo>
                <a:lnTo>
                  <a:pt x="38141" y="175841"/>
                </a:lnTo>
                <a:lnTo>
                  <a:pt x="44892" y="186521"/>
                </a:lnTo>
                <a:lnTo>
                  <a:pt x="51067" y="194443"/>
                </a:lnTo>
                <a:lnTo>
                  <a:pt x="54047" y="197889"/>
                </a:lnTo>
                <a:lnTo>
                  <a:pt x="57939" y="201139"/>
                </a:lnTo>
                <a:lnTo>
                  <a:pt x="62438" y="204258"/>
                </a:lnTo>
                <a:lnTo>
                  <a:pt x="67343" y="207290"/>
                </a:lnTo>
                <a:lnTo>
                  <a:pt x="71565" y="209311"/>
                </a:lnTo>
                <a:lnTo>
                  <a:pt x="78797" y="211557"/>
                </a:lnTo>
                <a:lnTo>
                  <a:pt x="85186" y="215095"/>
                </a:lnTo>
                <a:lnTo>
                  <a:pt x="88223" y="217372"/>
                </a:lnTo>
                <a:lnTo>
                  <a:pt x="91200" y="217938"/>
                </a:lnTo>
                <a:lnTo>
                  <a:pt x="94138" y="217362"/>
                </a:lnTo>
                <a:lnTo>
                  <a:pt x="99941" y="215135"/>
                </a:lnTo>
                <a:lnTo>
                  <a:pt x="105696" y="214146"/>
                </a:lnTo>
                <a:lnTo>
                  <a:pt x="109516" y="212929"/>
                </a:lnTo>
                <a:lnTo>
                  <a:pt x="113969" y="211166"/>
                </a:lnTo>
                <a:lnTo>
                  <a:pt x="118842" y="209037"/>
                </a:lnTo>
                <a:lnTo>
                  <a:pt x="123042" y="205714"/>
                </a:lnTo>
                <a:lnTo>
                  <a:pt x="130251" y="196940"/>
                </a:lnTo>
                <a:lnTo>
                  <a:pt x="136629" y="186691"/>
                </a:lnTo>
                <a:lnTo>
                  <a:pt x="143591" y="174834"/>
                </a:lnTo>
                <a:lnTo>
                  <a:pt x="153036" y="160038"/>
                </a:lnTo>
                <a:lnTo>
                  <a:pt x="157269" y="153045"/>
                </a:lnTo>
                <a:lnTo>
                  <a:pt x="161043" y="146478"/>
                </a:lnTo>
                <a:lnTo>
                  <a:pt x="164512" y="140195"/>
                </a:lnTo>
                <a:lnTo>
                  <a:pt x="168730" y="130291"/>
                </a:lnTo>
                <a:lnTo>
                  <a:pt x="173447" y="117974"/>
                </a:lnTo>
                <a:lnTo>
                  <a:pt x="178496" y="104047"/>
                </a:lnTo>
                <a:lnTo>
                  <a:pt x="183767" y="90953"/>
                </a:lnTo>
                <a:lnTo>
                  <a:pt x="189187" y="78413"/>
                </a:lnTo>
                <a:lnTo>
                  <a:pt x="194704" y="66243"/>
                </a:lnTo>
                <a:lnTo>
                  <a:pt x="198383" y="54320"/>
                </a:lnTo>
                <a:lnTo>
                  <a:pt x="200835" y="42561"/>
                </a:lnTo>
                <a:lnTo>
                  <a:pt x="202470" y="30912"/>
                </a:lnTo>
                <a:lnTo>
                  <a:pt x="203560" y="22193"/>
                </a:lnTo>
                <a:lnTo>
                  <a:pt x="204771" y="9966"/>
                </a:lnTo>
                <a:lnTo>
                  <a:pt x="205453" y="2278"/>
                </a:lnTo>
                <a:lnTo>
                  <a:pt x="206501" y="1199"/>
                </a:lnTo>
                <a:lnTo>
                  <a:pt x="208153" y="480"/>
                </a:lnTo>
                <a:lnTo>
                  <a:pt x="210206" y="0"/>
                </a:lnTo>
                <a:lnTo>
                  <a:pt x="211575" y="633"/>
                </a:lnTo>
                <a:lnTo>
                  <a:pt x="212487" y="2007"/>
                </a:lnTo>
                <a:lnTo>
                  <a:pt x="213096" y="3876"/>
                </a:lnTo>
                <a:lnTo>
                  <a:pt x="216312" y="8493"/>
                </a:lnTo>
                <a:lnTo>
                  <a:pt x="218503" y="11057"/>
                </a:lnTo>
                <a:lnTo>
                  <a:pt x="219964" y="13719"/>
                </a:lnTo>
                <a:lnTo>
                  <a:pt x="222972" y="22969"/>
                </a:lnTo>
                <a:lnTo>
                  <a:pt x="227051" y="32218"/>
                </a:lnTo>
                <a:lnTo>
                  <a:pt x="229472" y="38304"/>
                </a:lnTo>
                <a:lnTo>
                  <a:pt x="234703" y="52686"/>
                </a:lnTo>
                <a:lnTo>
                  <a:pt x="237431" y="59570"/>
                </a:lnTo>
                <a:lnTo>
                  <a:pt x="243002" y="72298"/>
                </a:lnTo>
                <a:lnTo>
                  <a:pt x="244869" y="80264"/>
                </a:lnTo>
                <a:lnTo>
                  <a:pt x="246113" y="89385"/>
                </a:lnTo>
                <a:lnTo>
                  <a:pt x="246943" y="99275"/>
                </a:lnTo>
                <a:lnTo>
                  <a:pt x="247496" y="108726"/>
                </a:lnTo>
                <a:lnTo>
                  <a:pt x="248111" y="126848"/>
                </a:lnTo>
                <a:lnTo>
                  <a:pt x="247322" y="135681"/>
                </a:lnTo>
                <a:lnTo>
                  <a:pt x="245844" y="144426"/>
                </a:lnTo>
                <a:lnTo>
                  <a:pt x="243906" y="153115"/>
                </a:lnTo>
                <a:lnTo>
                  <a:pt x="242614" y="161764"/>
                </a:lnTo>
                <a:lnTo>
                  <a:pt x="241753" y="170388"/>
                </a:lnTo>
                <a:lnTo>
                  <a:pt x="241178" y="178995"/>
                </a:lnTo>
                <a:lnTo>
                  <a:pt x="240796" y="188543"/>
                </a:lnTo>
                <a:lnTo>
                  <a:pt x="240370" y="209312"/>
                </a:lnTo>
                <a:lnTo>
                  <a:pt x="239304" y="219231"/>
                </a:lnTo>
                <a:lnTo>
                  <a:pt x="237641" y="228702"/>
                </a:lnTo>
                <a:lnTo>
                  <a:pt x="235580" y="237874"/>
                </a:lnTo>
                <a:lnTo>
                  <a:pt x="231348" y="250655"/>
                </a:lnTo>
                <a:lnTo>
                  <a:pt x="225670" y="265844"/>
                </a:lnTo>
                <a:lnTo>
                  <a:pt x="213645" y="296690"/>
                </a:lnTo>
                <a:lnTo>
                  <a:pt x="205126" y="319924"/>
                </a:lnTo>
                <a:lnTo>
                  <a:pt x="200568" y="329168"/>
                </a:lnTo>
                <a:lnTo>
                  <a:pt x="195624" y="337236"/>
                </a:lnTo>
                <a:lnTo>
                  <a:pt x="190424" y="344519"/>
                </a:lnTo>
                <a:lnTo>
                  <a:pt x="185052" y="353185"/>
                </a:lnTo>
                <a:lnTo>
                  <a:pt x="179565" y="362772"/>
                </a:lnTo>
                <a:lnTo>
                  <a:pt x="174003" y="372974"/>
                </a:lnTo>
                <a:lnTo>
                  <a:pt x="168389" y="380727"/>
                </a:lnTo>
                <a:lnTo>
                  <a:pt x="162742" y="386848"/>
                </a:lnTo>
                <a:lnTo>
                  <a:pt x="157072" y="391882"/>
                </a:lnTo>
                <a:lnTo>
                  <a:pt x="151387" y="396190"/>
                </a:lnTo>
                <a:lnTo>
                  <a:pt x="145692" y="400014"/>
                </a:lnTo>
                <a:lnTo>
                  <a:pt x="139991" y="403517"/>
                </a:lnTo>
                <a:lnTo>
                  <a:pt x="135237" y="405851"/>
                </a:lnTo>
                <a:lnTo>
                  <a:pt x="131116" y="407408"/>
                </a:lnTo>
                <a:lnTo>
                  <a:pt x="127415" y="408445"/>
                </a:lnTo>
                <a:lnTo>
                  <a:pt x="123044" y="409138"/>
                </a:lnTo>
                <a:lnTo>
                  <a:pt x="118224" y="409599"/>
                </a:lnTo>
                <a:lnTo>
                  <a:pt x="108742" y="410112"/>
                </a:lnTo>
                <a:lnTo>
                  <a:pt x="101352" y="410339"/>
                </a:lnTo>
                <a:lnTo>
                  <a:pt x="99000" y="409447"/>
                </a:lnTo>
                <a:lnTo>
                  <a:pt x="97433" y="407900"/>
                </a:lnTo>
                <a:lnTo>
                  <a:pt x="94739" y="403641"/>
                </a:lnTo>
                <a:lnTo>
                  <a:pt x="87788" y="395686"/>
                </a:lnTo>
                <a:lnTo>
                  <a:pt x="85725" y="3933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"/>
          <p:cNvSpPr/>
          <p:nvPr/>
        </p:nvSpPr>
        <p:spPr>
          <a:xfrm>
            <a:off x="2420302" y="4166235"/>
            <a:ext cx="308611" cy="68581"/>
          </a:xfrm>
          <a:custGeom>
            <a:avLst/>
            <a:gdLst/>
            <a:ahLst/>
            <a:cxnLst/>
            <a:rect l="0" t="0" r="0" b="0"/>
            <a:pathLst>
              <a:path w="308611" h="68581">
                <a:moveTo>
                  <a:pt x="0" y="68580"/>
                </a:moveTo>
                <a:lnTo>
                  <a:pt x="13652" y="64029"/>
                </a:lnTo>
                <a:lnTo>
                  <a:pt x="19579" y="62688"/>
                </a:lnTo>
                <a:lnTo>
                  <a:pt x="25435" y="61795"/>
                </a:lnTo>
                <a:lnTo>
                  <a:pt x="31244" y="61199"/>
                </a:lnTo>
                <a:lnTo>
                  <a:pt x="37022" y="59849"/>
                </a:lnTo>
                <a:lnTo>
                  <a:pt x="42779" y="57997"/>
                </a:lnTo>
                <a:lnTo>
                  <a:pt x="48522" y="55809"/>
                </a:lnTo>
                <a:lnTo>
                  <a:pt x="82843" y="45759"/>
                </a:lnTo>
                <a:lnTo>
                  <a:pt x="125402" y="33672"/>
                </a:lnTo>
                <a:lnTo>
                  <a:pt x="153841" y="25125"/>
                </a:lnTo>
                <a:lnTo>
                  <a:pt x="165426" y="22465"/>
                </a:lnTo>
                <a:lnTo>
                  <a:pt x="176006" y="20691"/>
                </a:lnTo>
                <a:lnTo>
                  <a:pt x="185918" y="19509"/>
                </a:lnTo>
                <a:lnTo>
                  <a:pt x="195382" y="17768"/>
                </a:lnTo>
                <a:lnTo>
                  <a:pt x="204550" y="15655"/>
                </a:lnTo>
                <a:lnTo>
                  <a:pt x="213519" y="13294"/>
                </a:lnTo>
                <a:lnTo>
                  <a:pt x="222356" y="11720"/>
                </a:lnTo>
                <a:lnTo>
                  <a:pt x="231105" y="10671"/>
                </a:lnTo>
                <a:lnTo>
                  <a:pt x="246541" y="9505"/>
                </a:lnTo>
                <a:lnTo>
                  <a:pt x="256576" y="8987"/>
                </a:lnTo>
                <a:lnTo>
                  <a:pt x="266752" y="8757"/>
                </a:lnTo>
                <a:lnTo>
                  <a:pt x="272132" y="8695"/>
                </a:lnTo>
                <a:lnTo>
                  <a:pt x="278576" y="7702"/>
                </a:lnTo>
                <a:lnTo>
                  <a:pt x="285730" y="608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1"/>
          <p:cNvSpPr/>
          <p:nvPr/>
        </p:nvSpPr>
        <p:spPr>
          <a:xfrm>
            <a:off x="2488882" y="4226242"/>
            <a:ext cx="317183" cy="102871"/>
          </a:xfrm>
          <a:custGeom>
            <a:avLst/>
            <a:gdLst/>
            <a:ahLst/>
            <a:cxnLst/>
            <a:rect l="0" t="0" r="0" b="0"/>
            <a:pathLst>
              <a:path w="317183" h="102871">
                <a:moveTo>
                  <a:pt x="0" y="102870"/>
                </a:moveTo>
                <a:lnTo>
                  <a:pt x="9102" y="98320"/>
                </a:lnTo>
                <a:lnTo>
                  <a:pt x="12735" y="96026"/>
                </a:lnTo>
                <a:lnTo>
                  <a:pt x="16110" y="93545"/>
                </a:lnTo>
                <a:lnTo>
                  <a:pt x="19313" y="90939"/>
                </a:lnTo>
                <a:lnTo>
                  <a:pt x="23353" y="88248"/>
                </a:lnTo>
                <a:lnTo>
                  <a:pt x="27951" y="85502"/>
                </a:lnTo>
                <a:lnTo>
                  <a:pt x="32922" y="82719"/>
                </a:lnTo>
                <a:lnTo>
                  <a:pt x="39093" y="79911"/>
                </a:lnTo>
                <a:lnTo>
                  <a:pt x="46064" y="77087"/>
                </a:lnTo>
                <a:lnTo>
                  <a:pt x="53569" y="74251"/>
                </a:lnTo>
                <a:lnTo>
                  <a:pt x="60478" y="71408"/>
                </a:lnTo>
                <a:lnTo>
                  <a:pt x="66989" y="68560"/>
                </a:lnTo>
                <a:lnTo>
                  <a:pt x="73234" y="65709"/>
                </a:lnTo>
                <a:lnTo>
                  <a:pt x="83113" y="61904"/>
                </a:lnTo>
                <a:lnTo>
                  <a:pt x="121463" y="48399"/>
                </a:lnTo>
                <a:lnTo>
                  <a:pt x="170512" y="31786"/>
                </a:lnTo>
                <a:lnTo>
                  <a:pt x="179397" y="29763"/>
                </a:lnTo>
                <a:lnTo>
                  <a:pt x="188178" y="28414"/>
                </a:lnTo>
                <a:lnTo>
                  <a:pt x="196890" y="27516"/>
                </a:lnTo>
                <a:lnTo>
                  <a:pt x="205555" y="25964"/>
                </a:lnTo>
                <a:lnTo>
                  <a:pt x="214189" y="23977"/>
                </a:lnTo>
                <a:lnTo>
                  <a:pt x="222803" y="21699"/>
                </a:lnTo>
                <a:lnTo>
                  <a:pt x="245073" y="16630"/>
                </a:lnTo>
                <a:lnTo>
                  <a:pt x="257680" y="13944"/>
                </a:lnTo>
                <a:lnTo>
                  <a:pt x="267989" y="12153"/>
                </a:lnTo>
                <a:lnTo>
                  <a:pt x="276767" y="10960"/>
                </a:lnTo>
                <a:lnTo>
                  <a:pt x="284524" y="10164"/>
                </a:lnTo>
                <a:lnTo>
                  <a:pt x="291600" y="8681"/>
                </a:lnTo>
                <a:lnTo>
                  <a:pt x="298222" y="674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2"/>
          <p:cNvSpPr/>
          <p:nvPr/>
        </p:nvSpPr>
        <p:spPr>
          <a:xfrm>
            <a:off x="2934776" y="4054792"/>
            <a:ext cx="205260" cy="257176"/>
          </a:xfrm>
          <a:custGeom>
            <a:avLst/>
            <a:gdLst/>
            <a:ahLst/>
            <a:cxnLst/>
            <a:rect l="0" t="0" r="0" b="0"/>
            <a:pathLst>
              <a:path w="205260" h="257176">
                <a:moveTo>
                  <a:pt x="42738" y="0"/>
                </a:moveTo>
                <a:lnTo>
                  <a:pt x="38188" y="9102"/>
                </a:lnTo>
                <a:lnTo>
                  <a:pt x="33413" y="16111"/>
                </a:lnTo>
                <a:lnTo>
                  <a:pt x="30807" y="19313"/>
                </a:lnTo>
                <a:lnTo>
                  <a:pt x="27910" y="25411"/>
                </a:lnTo>
                <a:lnTo>
                  <a:pt x="27138" y="28371"/>
                </a:lnTo>
                <a:lnTo>
                  <a:pt x="16950" y="59841"/>
                </a:lnTo>
                <a:lnTo>
                  <a:pt x="14116" y="70374"/>
                </a:lnTo>
                <a:lnTo>
                  <a:pt x="12227" y="79301"/>
                </a:lnTo>
                <a:lnTo>
                  <a:pt x="10968" y="87158"/>
                </a:lnTo>
                <a:lnTo>
                  <a:pt x="9175" y="96205"/>
                </a:lnTo>
                <a:lnTo>
                  <a:pt x="4644" y="116418"/>
                </a:lnTo>
                <a:lnTo>
                  <a:pt x="3055" y="125237"/>
                </a:lnTo>
                <a:lnTo>
                  <a:pt x="1995" y="133021"/>
                </a:lnTo>
                <a:lnTo>
                  <a:pt x="1289" y="140116"/>
                </a:lnTo>
                <a:lnTo>
                  <a:pt x="818" y="146751"/>
                </a:lnTo>
                <a:lnTo>
                  <a:pt x="504" y="153079"/>
                </a:lnTo>
                <a:lnTo>
                  <a:pt x="155" y="165190"/>
                </a:lnTo>
                <a:lnTo>
                  <a:pt x="0" y="176923"/>
                </a:lnTo>
                <a:lnTo>
                  <a:pt x="911" y="182719"/>
                </a:lnTo>
                <a:lnTo>
                  <a:pt x="2471" y="188488"/>
                </a:lnTo>
                <a:lnTo>
                  <a:pt x="4464" y="194238"/>
                </a:lnTo>
                <a:lnTo>
                  <a:pt x="5792" y="199025"/>
                </a:lnTo>
                <a:lnTo>
                  <a:pt x="7268" y="206883"/>
                </a:lnTo>
                <a:lnTo>
                  <a:pt x="10519" y="211265"/>
                </a:lnTo>
                <a:lnTo>
                  <a:pt x="15544" y="216091"/>
                </a:lnTo>
                <a:lnTo>
                  <a:pt x="21751" y="221213"/>
                </a:lnTo>
                <a:lnTo>
                  <a:pt x="26842" y="225580"/>
                </a:lnTo>
                <a:lnTo>
                  <a:pt x="31188" y="229444"/>
                </a:lnTo>
                <a:lnTo>
                  <a:pt x="35038" y="232973"/>
                </a:lnTo>
                <a:lnTo>
                  <a:pt x="40462" y="235325"/>
                </a:lnTo>
                <a:lnTo>
                  <a:pt x="46936" y="236894"/>
                </a:lnTo>
                <a:lnTo>
                  <a:pt x="54109" y="237939"/>
                </a:lnTo>
                <a:lnTo>
                  <a:pt x="60796" y="238636"/>
                </a:lnTo>
                <a:lnTo>
                  <a:pt x="67160" y="239101"/>
                </a:lnTo>
                <a:lnTo>
                  <a:pt x="73307" y="239411"/>
                </a:lnTo>
                <a:lnTo>
                  <a:pt x="85217" y="239755"/>
                </a:lnTo>
                <a:lnTo>
                  <a:pt x="91060" y="239847"/>
                </a:lnTo>
                <a:lnTo>
                  <a:pt x="97813" y="238955"/>
                </a:lnTo>
                <a:lnTo>
                  <a:pt x="105172" y="237408"/>
                </a:lnTo>
                <a:lnTo>
                  <a:pt x="112936" y="235425"/>
                </a:lnTo>
                <a:lnTo>
                  <a:pt x="119064" y="233150"/>
                </a:lnTo>
                <a:lnTo>
                  <a:pt x="124102" y="230681"/>
                </a:lnTo>
                <a:lnTo>
                  <a:pt x="128413" y="228082"/>
                </a:lnTo>
                <a:lnTo>
                  <a:pt x="133193" y="225397"/>
                </a:lnTo>
                <a:lnTo>
                  <a:pt x="143583" y="219874"/>
                </a:lnTo>
                <a:lnTo>
                  <a:pt x="150925" y="214210"/>
                </a:lnTo>
                <a:lnTo>
                  <a:pt x="159631" y="206624"/>
                </a:lnTo>
                <a:lnTo>
                  <a:pt x="169244" y="197757"/>
                </a:lnTo>
                <a:lnTo>
                  <a:pt x="177558" y="190893"/>
                </a:lnTo>
                <a:lnTo>
                  <a:pt x="185006" y="185365"/>
                </a:lnTo>
                <a:lnTo>
                  <a:pt x="191876" y="180726"/>
                </a:lnTo>
                <a:lnTo>
                  <a:pt x="196456" y="175729"/>
                </a:lnTo>
                <a:lnTo>
                  <a:pt x="199509" y="170493"/>
                </a:lnTo>
                <a:lnTo>
                  <a:pt x="201545" y="165097"/>
                </a:lnTo>
                <a:lnTo>
                  <a:pt x="202902" y="160547"/>
                </a:lnTo>
                <a:lnTo>
                  <a:pt x="204410" y="152952"/>
                </a:lnTo>
                <a:lnTo>
                  <a:pt x="205080" y="146401"/>
                </a:lnTo>
                <a:lnTo>
                  <a:pt x="205259" y="143321"/>
                </a:lnTo>
                <a:lnTo>
                  <a:pt x="203473" y="140315"/>
                </a:lnTo>
                <a:lnTo>
                  <a:pt x="200377" y="137358"/>
                </a:lnTo>
                <a:lnTo>
                  <a:pt x="196409" y="134435"/>
                </a:lnTo>
                <a:lnTo>
                  <a:pt x="192810" y="132486"/>
                </a:lnTo>
                <a:lnTo>
                  <a:pt x="189459" y="131186"/>
                </a:lnTo>
                <a:lnTo>
                  <a:pt x="186272" y="130320"/>
                </a:lnTo>
                <a:lnTo>
                  <a:pt x="183195" y="130695"/>
                </a:lnTo>
                <a:lnTo>
                  <a:pt x="180191" y="131898"/>
                </a:lnTo>
                <a:lnTo>
                  <a:pt x="177236" y="133652"/>
                </a:lnTo>
                <a:lnTo>
                  <a:pt x="172408" y="134821"/>
                </a:lnTo>
                <a:lnTo>
                  <a:pt x="166332" y="135601"/>
                </a:lnTo>
                <a:lnTo>
                  <a:pt x="159425" y="136120"/>
                </a:lnTo>
                <a:lnTo>
                  <a:pt x="151009" y="139325"/>
                </a:lnTo>
                <a:lnTo>
                  <a:pt x="141589" y="144318"/>
                </a:lnTo>
                <a:lnTo>
                  <a:pt x="94544" y="172864"/>
                </a:lnTo>
                <a:lnTo>
                  <a:pt x="84895" y="180013"/>
                </a:lnTo>
                <a:lnTo>
                  <a:pt x="77511" y="186683"/>
                </a:lnTo>
                <a:lnTo>
                  <a:pt x="65813" y="199175"/>
                </a:lnTo>
                <a:lnTo>
                  <a:pt x="54264" y="211077"/>
                </a:lnTo>
                <a:lnTo>
                  <a:pt x="50422" y="215966"/>
                </a:lnTo>
                <a:lnTo>
                  <a:pt x="44062" y="227397"/>
                </a:lnTo>
                <a:lnTo>
                  <a:pt x="39199" y="233780"/>
                </a:lnTo>
                <a:lnTo>
                  <a:pt x="36403" y="239793"/>
                </a:lnTo>
                <a:lnTo>
                  <a:pt x="35160" y="245640"/>
                </a:lnTo>
                <a:lnTo>
                  <a:pt x="34829" y="248532"/>
                </a:lnTo>
                <a:lnTo>
                  <a:pt x="34166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3"/>
          <p:cNvSpPr/>
          <p:nvPr/>
        </p:nvSpPr>
        <p:spPr>
          <a:xfrm>
            <a:off x="4833080" y="4303534"/>
            <a:ext cx="81656" cy="87661"/>
          </a:xfrm>
          <a:custGeom>
            <a:avLst/>
            <a:gdLst/>
            <a:ahLst/>
            <a:cxnLst/>
            <a:rect l="0" t="0" r="0" b="0"/>
            <a:pathLst>
              <a:path w="81656" h="87661">
                <a:moveTo>
                  <a:pt x="21812" y="42723"/>
                </a:moveTo>
                <a:lnTo>
                  <a:pt x="35465" y="42723"/>
                </a:lnTo>
                <a:lnTo>
                  <a:pt x="39486" y="43676"/>
                </a:lnTo>
                <a:lnTo>
                  <a:pt x="42168" y="45263"/>
                </a:lnTo>
                <a:lnTo>
                  <a:pt x="46470" y="50104"/>
                </a:lnTo>
                <a:lnTo>
                  <a:pt x="46824" y="52406"/>
                </a:lnTo>
                <a:lnTo>
                  <a:pt x="47058" y="55846"/>
                </a:lnTo>
                <a:lnTo>
                  <a:pt x="47215" y="60044"/>
                </a:lnTo>
                <a:lnTo>
                  <a:pt x="46368" y="63795"/>
                </a:lnTo>
                <a:lnTo>
                  <a:pt x="44850" y="67249"/>
                </a:lnTo>
                <a:lnTo>
                  <a:pt x="42886" y="70504"/>
                </a:lnTo>
                <a:lnTo>
                  <a:pt x="39671" y="72674"/>
                </a:lnTo>
                <a:lnTo>
                  <a:pt x="35623" y="74120"/>
                </a:lnTo>
                <a:lnTo>
                  <a:pt x="31020" y="75084"/>
                </a:lnTo>
                <a:lnTo>
                  <a:pt x="26998" y="75728"/>
                </a:lnTo>
                <a:lnTo>
                  <a:pt x="23365" y="76156"/>
                </a:lnTo>
                <a:lnTo>
                  <a:pt x="19990" y="76442"/>
                </a:lnTo>
                <a:lnTo>
                  <a:pt x="17740" y="75680"/>
                </a:lnTo>
                <a:lnTo>
                  <a:pt x="16240" y="74219"/>
                </a:lnTo>
                <a:lnTo>
                  <a:pt x="9281" y="60481"/>
                </a:lnTo>
                <a:lnTo>
                  <a:pt x="8696" y="52657"/>
                </a:lnTo>
                <a:lnTo>
                  <a:pt x="9258" y="42678"/>
                </a:lnTo>
                <a:lnTo>
                  <a:pt x="12453" y="15198"/>
                </a:lnTo>
                <a:lnTo>
                  <a:pt x="13667" y="11990"/>
                </a:lnTo>
                <a:lnTo>
                  <a:pt x="15430" y="8900"/>
                </a:lnTo>
                <a:lnTo>
                  <a:pt x="20552" y="1647"/>
                </a:lnTo>
                <a:lnTo>
                  <a:pt x="22877" y="1051"/>
                </a:lnTo>
                <a:lnTo>
                  <a:pt x="26331" y="654"/>
                </a:lnTo>
                <a:lnTo>
                  <a:pt x="30540" y="390"/>
                </a:lnTo>
                <a:lnTo>
                  <a:pt x="37756" y="96"/>
                </a:lnTo>
                <a:lnTo>
                  <a:pt x="41014" y="18"/>
                </a:lnTo>
                <a:lnTo>
                  <a:pt x="43186" y="918"/>
                </a:lnTo>
                <a:lnTo>
                  <a:pt x="44634" y="2470"/>
                </a:lnTo>
                <a:lnTo>
                  <a:pt x="45599" y="4458"/>
                </a:lnTo>
                <a:lnTo>
                  <a:pt x="47195" y="6735"/>
                </a:lnTo>
                <a:lnTo>
                  <a:pt x="49212" y="9207"/>
                </a:lnTo>
                <a:lnTo>
                  <a:pt x="51509" y="11806"/>
                </a:lnTo>
                <a:lnTo>
                  <a:pt x="53993" y="15444"/>
                </a:lnTo>
                <a:lnTo>
                  <a:pt x="56600" y="19775"/>
                </a:lnTo>
                <a:lnTo>
                  <a:pt x="59292" y="24567"/>
                </a:lnTo>
                <a:lnTo>
                  <a:pt x="60133" y="30619"/>
                </a:lnTo>
                <a:lnTo>
                  <a:pt x="59742" y="37511"/>
                </a:lnTo>
                <a:lnTo>
                  <a:pt x="58529" y="44964"/>
                </a:lnTo>
                <a:lnTo>
                  <a:pt x="55815" y="52790"/>
                </a:lnTo>
                <a:lnTo>
                  <a:pt x="52101" y="60864"/>
                </a:lnTo>
                <a:lnTo>
                  <a:pt x="47719" y="69104"/>
                </a:lnTo>
                <a:lnTo>
                  <a:pt x="42894" y="75551"/>
                </a:lnTo>
                <a:lnTo>
                  <a:pt x="37771" y="80801"/>
                </a:lnTo>
                <a:lnTo>
                  <a:pt x="32452" y="85253"/>
                </a:lnTo>
                <a:lnTo>
                  <a:pt x="27953" y="87269"/>
                </a:lnTo>
                <a:lnTo>
                  <a:pt x="24001" y="87660"/>
                </a:lnTo>
                <a:lnTo>
                  <a:pt x="15365" y="85995"/>
                </a:lnTo>
                <a:lnTo>
                  <a:pt x="13704" y="84907"/>
                </a:lnTo>
                <a:lnTo>
                  <a:pt x="11644" y="83228"/>
                </a:lnTo>
                <a:lnTo>
                  <a:pt x="9318" y="81156"/>
                </a:lnTo>
                <a:lnTo>
                  <a:pt x="7768" y="78823"/>
                </a:lnTo>
                <a:lnTo>
                  <a:pt x="6734" y="76314"/>
                </a:lnTo>
                <a:lnTo>
                  <a:pt x="6045" y="73690"/>
                </a:lnTo>
                <a:lnTo>
                  <a:pt x="4634" y="70035"/>
                </a:lnTo>
                <a:lnTo>
                  <a:pt x="2739" y="65694"/>
                </a:lnTo>
                <a:lnTo>
                  <a:pt x="524" y="60894"/>
                </a:lnTo>
                <a:lnTo>
                  <a:pt x="0" y="55790"/>
                </a:lnTo>
                <a:lnTo>
                  <a:pt x="604" y="50482"/>
                </a:lnTo>
                <a:lnTo>
                  <a:pt x="1958" y="45038"/>
                </a:lnTo>
                <a:lnTo>
                  <a:pt x="3813" y="38551"/>
                </a:lnTo>
                <a:lnTo>
                  <a:pt x="8415" y="23724"/>
                </a:lnTo>
                <a:lnTo>
                  <a:pt x="10976" y="18627"/>
                </a:lnTo>
                <a:lnTo>
                  <a:pt x="13636" y="15229"/>
                </a:lnTo>
                <a:lnTo>
                  <a:pt x="16361" y="12964"/>
                </a:lnTo>
                <a:lnTo>
                  <a:pt x="18178" y="10501"/>
                </a:lnTo>
                <a:lnTo>
                  <a:pt x="19390" y="7907"/>
                </a:lnTo>
                <a:lnTo>
                  <a:pt x="20197" y="5225"/>
                </a:lnTo>
                <a:lnTo>
                  <a:pt x="22640" y="3437"/>
                </a:lnTo>
                <a:lnTo>
                  <a:pt x="26174" y="2245"/>
                </a:lnTo>
                <a:lnTo>
                  <a:pt x="36432" y="331"/>
                </a:lnTo>
                <a:lnTo>
                  <a:pt x="40131" y="175"/>
                </a:lnTo>
                <a:lnTo>
                  <a:pt x="51861" y="0"/>
                </a:lnTo>
                <a:lnTo>
                  <a:pt x="57085" y="1859"/>
                </a:lnTo>
                <a:lnTo>
                  <a:pt x="61520" y="5003"/>
                </a:lnTo>
                <a:lnTo>
                  <a:pt x="65429" y="9004"/>
                </a:lnTo>
                <a:lnTo>
                  <a:pt x="68987" y="11671"/>
                </a:lnTo>
                <a:lnTo>
                  <a:pt x="72312" y="13449"/>
                </a:lnTo>
                <a:lnTo>
                  <a:pt x="75481" y="14634"/>
                </a:lnTo>
                <a:lnTo>
                  <a:pt x="77594" y="16377"/>
                </a:lnTo>
                <a:lnTo>
                  <a:pt x="79003" y="18492"/>
                </a:lnTo>
                <a:lnTo>
                  <a:pt x="79942" y="20854"/>
                </a:lnTo>
                <a:lnTo>
                  <a:pt x="80567" y="23381"/>
                </a:lnTo>
                <a:lnTo>
                  <a:pt x="80985" y="26019"/>
                </a:lnTo>
                <a:lnTo>
                  <a:pt x="81263" y="28729"/>
                </a:lnTo>
                <a:lnTo>
                  <a:pt x="81449" y="34346"/>
                </a:lnTo>
                <a:lnTo>
                  <a:pt x="81655" y="50748"/>
                </a:lnTo>
                <a:lnTo>
                  <a:pt x="80757" y="56645"/>
                </a:lnTo>
                <a:lnTo>
                  <a:pt x="79206" y="60577"/>
                </a:lnTo>
                <a:lnTo>
                  <a:pt x="77220" y="63199"/>
                </a:lnTo>
                <a:lnTo>
                  <a:pt x="74943" y="65898"/>
                </a:lnTo>
                <a:lnTo>
                  <a:pt x="72473" y="68651"/>
                </a:lnTo>
                <a:lnTo>
                  <a:pt x="69873" y="71438"/>
                </a:lnTo>
                <a:lnTo>
                  <a:pt x="67188" y="73297"/>
                </a:lnTo>
                <a:lnTo>
                  <a:pt x="64445" y="74535"/>
                </a:lnTo>
                <a:lnTo>
                  <a:pt x="61665" y="75361"/>
                </a:lnTo>
                <a:lnTo>
                  <a:pt x="58858" y="75912"/>
                </a:lnTo>
                <a:lnTo>
                  <a:pt x="56034" y="76279"/>
                </a:lnTo>
                <a:lnTo>
                  <a:pt x="53199" y="76524"/>
                </a:lnTo>
                <a:lnTo>
                  <a:pt x="49404" y="75734"/>
                </a:lnTo>
                <a:lnTo>
                  <a:pt x="44969" y="74256"/>
                </a:lnTo>
                <a:lnTo>
                  <a:pt x="40108" y="72317"/>
                </a:lnTo>
                <a:lnTo>
                  <a:pt x="36867" y="70073"/>
                </a:lnTo>
                <a:lnTo>
                  <a:pt x="34706" y="67623"/>
                </a:lnTo>
                <a:lnTo>
                  <a:pt x="33265" y="65038"/>
                </a:lnTo>
                <a:lnTo>
                  <a:pt x="31353" y="62363"/>
                </a:lnTo>
                <a:lnTo>
                  <a:pt x="29125" y="59626"/>
                </a:lnTo>
                <a:lnTo>
                  <a:pt x="26687" y="56849"/>
                </a:lnTo>
                <a:lnTo>
                  <a:pt x="25062" y="54045"/>
                </a:lnTo>
                <a:lnTo>
                  <a:pt x="23978" y="51224"/>
                </a:lnTo>
                <a:lnTo>
                  <a:pt x="23256" y="48391"/>
                </a:lnTo>
                <a:lnTo>
                  <a:pt x="23727" y="46501"/>
                </a:lnTo>
                <a:lnTo>
                  <a:pt x="24994" y="45242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4"/>
          <p:cNvSpPr/>
          <p:nvPr/>
        </p:nvSpPr>
        <p:spPr>
          <a:xfrm>
            <a:off x="5146357" y="3711917"/>
            <a:ext cx="68079" cy="68024"/>
          </a:xfrm>
          <a:custGeom>
            <a:avLst/>
            <a:gdLst/>
            <a:ahLst/>
            <a:cxnLst/>
            <a:rect l="0" t="0" r="0" b="0"/>
            <a:pathLst>
              <a:path w="68079" h="68024">
                <a:moveTo>
                  <a:pt x="0" y="17120"/>
                </a:moveTo>
                <a:lnTo>
                  <a:pt x="22143" y="9739"/>
                </a:lnTo>
                <a:lnTo>
                  <a:pt x="24287" y="10294"/>
                </a:lnTo>
                <a:lnTo>
                  <a:pt x="26669" y="11617"/>
                </a:lnTo>
                <a:lnTo>
                  <a:pt x="32785" y="16033"/>
                </a:lnTo>
                <a:lnTo>
                  <a:pt x="33286" y="17348"/>
                </a:lnTo>
                <a:lnTo>
                  <a:pt x="33621" y="19177"/>
                </a:lnTo>
                <a:lnTo>
                  <a:pt x="33844" y="21349"/>
                </a:lnTo>
                <a:lnTo>
                  <a:pt x="33993" y="23749"/>
                </a:lnTo>
                <a:lnTo>
                  <a:pt x="34158" y="28956"/>
                </a:lnTo>
                <a:lnTo>
                  <a:pt x="33249" y="32631"/>
                </a:lnTo>
                <a:lnTo>
                  <a:pt x="31691" y="36986"/>
                </a:lnTo>
                <a:lnTo>
                  <a:pt x="29700" y="41794"/>
                </a:lnTo>
                <a:lnTo>
                  <a:pt x="27420" y="44999"/>
                </a:lnTo>
                <a:lnTo>
                  <a:pt x="24948" y="47136"/>
                </a:lnTo>
                <a:lnTo>
                  <a:pt x="22347" y="48561"/>
                </a:lnTo>
                <a:lnTo>
                  <a:pt x="19661" y="49511"/>
                </a:lnTo>
                <a:lnTo>
                  <a:pt x="16917" y="50144"/>
                </a:lnTo>
                <a:lnTo>
                  <a:pt x="14135" y="50566"/>
                </a:lnTo>
                <a:lnTo>
                  <a:pt x="12281" y="49895"/>
                </a:lnTo>
                <a:lnTo>
                  <a:pt x="11045" y="48495"/>
                </a:lnTo>
                <a:lnTo>
                  <a:pt x="10221" y="46609"/>
                </a:lnTo>
                <a:lnTo>
                  <a:pt x="8719" y="45352"/>
                </a:lnTo>
                <a:lnTo>
                  <a:pt x="6765" y="44514"/>
                </a:lnTo>
                <a:lnTo>
                  <a:pt x="4510" y="43955"/>
                </a:lnTo>
                <a:lnTo>
                  <a:pt x="3007" y="42630"/>
                </a:lnTo>
                <a:lnTo>
                  <a:pt x="2005" y="40795"/>
                </a:lnTo>
                <a:lnTo>
                  <a:pt x="1336" y="38618"/>
                </a:lnTo>
                <a:lnTo>
                  <a:pt x="1843" y="35262"/>
                </a:lnTo>
                <a:lnTo>
                  <a:pt x="3134" y="31120"/>
                </a:lnTo>
                <a:lnTo>
                  <a:pt x="4947" y="26453"/>
                </a:lnTo>
                <a:lnTo>
                  <a:pt x="6155" y="21437"/>
                </a:lnTo>
                <a:lnTo>
                  <a:pt x="6961" y="16188"/>
                </a:lnTo>
                <a:lnTo>
                  <a:pt x="7498" y="10784"/>
                </a:lnTo>
                <a:lnTo>
                  <a:pt x="8809" y="7181"/>
                </a:lnTo>
                <a:lnTo>
                  <a:pt x="10635" y="4779"/>
                </a:lnTo>
                <a:lnTo>
                  <a:pt x="12805" y="3178"/>
                </a:lnTo>
                <a:lnTo>
                  <a:pt x="15204" y="2110"/>
                </a:lnTo>
                <a:lnTo>
                  <a:pt x="17756" y="1398"/>
                </a:lnTo>
                <a:lnTo>
                  <a:pt x="20410" y="924"/>
                </a:lnTo>
                <a:lnTo>
                  <a:pt x="23132" y="608"/>
                </a:lnTo>
                <a:lnTo>
                  <a:pt x="25898" y="397"/>
                </a:lnTo>
                <a:lnTo>
                  <a:pt x="28696" y="256"/>
                </a:lnTo>
                <a:lnTo>
                  <a:pt x="34344" y="100"/>
                </a:lnTo>
                <a:lnTo>
                  <a:pt x="41180" y="0"/>
                </a:lnTo>
                <a:lnTo>
                  <a:pt x="42694" y="944"/>
                </a:lnTo>
                <a:lnTo>
                  <a:pt x="44655" y="2526"/>
                </a:lnTo>
                <a:lnTo>
                  <a:pt x="46915" y="4534"/>
                </a:lnTo>
                <a:lnTo>
                  <a:pt x="48421" y="6824"/>
                </a:lnTo>
                <a:lnTo>
                  <a:pt x="49426" y="9303"/>
                </a:lnTo>
                <a:lnTo>
                  <a:pt x="50095" y="11909"/>
                </a:lnTo>
                <a:lnTo>
                  <a:pt x="50542" y="14598"/>
                </a:lnTo>
                <a:lnTo>
                  <a:pt x="50840" y="17344"/>
                </a:lnTo>
                <a:lnTo>
                  <a:pt x="51038" y="20127"/>
                </a:lnTo>
                <a:lnTo>
                  <a:pt x="51259" y="30839"/>
                </a:lnTo>
                <a:lnTo>
                  <a:pt x="51317" y="37696"/>
                </a:lnTo>
                <a:lnTo>
                  <a:pt x="50404" y="42268"/>
                </a:lnTo>
                <a:lnTo>
                  <a:pt x="48843" y="45315"/>
                </a:lnTo>
                <a:lnTo>
                  <a:pt x="31281" y="62985"/>
                </a:lnTo>
                <a:lnTo>
                  <a:pt x="28474" y="64842"/>
                </a:lnTo>
                <a:lnTo>
                  <a:pt x="25650" y="66080"/>
                </a:lnTo>
                <a:lnTo>
                  <a:pt x="22815" y="66905"/>
                </a:lnTo>
                <a:lnTo>
                  <a:pt x="20925" y="66503"/>
                </a:lnTo>
                <a:lnTo>
                  <a:pt x="19666" y="65282"/>
                </a:lnTo>
                <a:lnTo>
                  <a:pt x="18825" y="63515"/>
                </a:lnTo>
                <a:lnTo>
                  <a:pt x="17313" y="62338"/>
                </a:lnTo>
                <a:lnTo>
                  <a:pt x="15352" y="61553"/>
                </a:lnTo>
                <a:lnTo>
                  <a:pt x="13092" y="61029"/>
                </a:lnTo>
                <a:lnTo>
                  <a:pt x="11586" y="59728"/>
                </a:lnTo>
                <a:lnTo>
                  <a:pt x="10581" y="57908"/>
                </a:lnTo>
                <a:lnTo>
                  <a:pt x="9911" y="55742"/>
                </a:lnTo>
                <a:lnTo>
                  <a:pt x="9465" y="52393"/>
                </a:lnTo>
                <a:lnTo>
                  <a:pt x="9168" y="48255"/>
                </a:lnTo>
                <a:lnTo>
                  <a:pt x="8970" y="43592"/>
                </a:lnTo>
                <a:lnTo>
                  <a:pt x="9789" y="39531"/>
                </a:lnTo>
                <a:lnTo>
                  <a:pt x="11289" y="35870"/>
                </a:lnTo>
                <a:lnTo>
                  <a:pt x="13241" y="32478"/>
                </a:lnTo>
                <a:lnTo>
                  <a:pt x="15495" y="29263"/>
                </a:lnTo>
                <a:lnTo>
                  <a:pt x="17950" y="26168"/>
                </a:lnTo>
                <a:lnTo>
                  <a:pt x="20539" y="23152"/>
                </a:lnTo>
                <a:lnTo>
                  <a:pt x="23218" y="20189"/>
                </a:lnTo>
                <a:lnTo>
                  <a:pt x="28734" y="14357"/>
                </a:lnTo>
                <a:lnTo>
                  <a:pt x="31538" y="12420"/>
                </a:lnTo>
                <a:lnTo>
                  <a:pt x="34361" y="11129"/>
                </a:lnTo>
                <a:lnTo>
                  <a:pt x="37194" y="10269"/>
                </a:lnTo>
                <a:lnTo>
                  <a:pt x="40036" y="9695"/>
                </a:lnTo>
                <a:lnTo>
                  <a:pt x="42884" y="9312"/>
                </a:lnTo>
                <a:lnTo>
                  <a:pt x="45734" y="9058"/>
                </a:lnTo>
                <a:lnTo>
                  <a:pt x="48587" y="9840"/>
                </a:lnTo>
                <a:lnTo>
                  <a:pt x="51441" y="11315"/>
                </a:lnTo>
                <a:lnTo>
                  <a:pt x="54296" y="13250"/>
                </a:lnTo>
                <a:lnTo>
                  <a:pt x="57153" y="15492"/>
                </a:lnTo>
                <a:lnTo>
                  <a:pt x="60010" y="17940"/>
                </a:lnTo>
                <a:lnTo>
                  <a:pt x="62866" y="20524"/>
                </a:lnTo>
                <a:lnTo>
                  <a:pt x="64771" y="23199"/>
                </a:lnTo>
                <a:lnTo>
                  <a:pt x="66041" y="25936"/>
                </a:lnTo>
                <a:lnTo>
                  <a:pt x="66887" y="28712"/>
                </a:lnTo>
                <a:lnTo>
                  <a:pt x="67451" y="32468"/>
                </a:lnTo>
                <a:lnTo>
                  <a:pt x="67828" y="36877"/>
                </a:lnTo>
                <a:lnTo>
                  <a:pt x="68078" y="41721"/>
                </a:lnTo>
                <a:lnTo>
                  <a:pt x="67293" y="45904"/>
                </a:lnTo>
                <a:lnTo>
                  <a:pt x="65817" y="49644"/>
                </a:lnTo>
                <a:lnTo>
                  <a:pt x="63880" y="53090"/>
                </a:lnTo>
                <a:lnTo>
                  <a:pt x="61637" y="56340"/>
                </a:lnTo>
                <a:lnTo>
                  <a:pt x="59189" y="59459"/>
                </a:lnTo>
                <a:lnTo>
                  <a:pt x="56604" y="62491"/>
                </a:lnTo>
                <a:lnTo>
                  <a:pt x="53929" y="64512"/>
                </a:lnTo>
                <a:lnTo>
                  <a:pt x="51193" y="65860"/>
                </a:lnTo>
                <a:lnTo>
                  <a:pt x="48416" y="66758"/>
                </a:lnTo>
                <a:lnTo>
                  <a:pt x="44660" y="67357"/>
                </a:lnTo>
                <a:lnTo>
                  <a:pt x="40251" y="67756"/>
                </a:lnTo>
                <a:lnTo>
                  <a:pt x="35406" y="68023"/>
                </a:lnTo>
                <a:lnTo>
                  <a:pt x="31225" y="67248"/>
                </a:lnTo>
                <a:lnTo>
                  <a:pt x="27484" y="65779"/>
                </a:lnTo>
                <a:lnTo>
                  <a:pt x="24037" y="63847"/>
                </a:lnTo>
                <a:lnTo>
                  <a:pt x="20787" y="62559"/>
                </a:lnTo>
                <a:lnTo>
                  <a:pt x="17668" y="61700"/>
                </a:lnTo>
                <a:lnTo>
                  <a:pt x="14636" y="61127"/>
                </a:lnTo>
                <a:lnTo>
                  <a:pt x="12615" y="59793"/>
                </a:lnTo>
                <a:lnTo>
                  <a:pt x="11268" y="57951"/>
                </a:lnTo>
                <a:lnTo>
                  <a:pt x="10369" y="55771"/>
                </a:lnTo>
                <a:lnTo>
                  <a:pt x="8818" y="53365"/>
                </a:lnTo>
                <a:lnTo>
                  <a:pt x="6831" y="50808"/>
                </a:lnTo>
                <a:lnTo>
                  <a:pt x="0" y="428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5"/>
          <p:cNvSpPr/>
          <p:nvPr/>
        </p:nvSpPr>
        <p:spPr>
          <a:xfrm>
            <a:off x="5429250" y="3086587"/>
            <a:ext cx="68432" cy="67936"/>
          </a:xfrm>
          <a:custGeom>
            <a:avLst/>
            <a:gdLst/>
            <a:ahLst/>
            <a:cxnLst/>
            <a:rect l="0" t="0" r="0" b="0"/>
            <a:pathLst>
              <a:path w="68432" h="67936">
                <a:moveTo>
                  <a:pt x="0" y="25230"/>
                </a:moveTo>
                <a:lnTo>
                  <a:pt x="13652" y="20679"/>
                </a:lnTo>
                <a:lnTo>
                  <a:pt x="18626" y="19339"/>
                </a:lnTo>
                <a:lnTo>
                  <a:pt x="22895" y="18445"/>
                </a:lnTo>
                <a:lnTo>
                  <a:pt x="26693" y="17849"/>
                </a:lnTo>
                <a:lnTo>
                  <a:pt x="30178" y="17452"/>
                </a:lnTo>
                <a:lnTo>
                  <a:pt x="33453" y="17187"/>
                </a:lnTo>
                <a:lnTo>
                  <a:pt x="36590" y="17010"/>
                </a:lnTo>
                <a:lnTo>
                  <a:pt x="38680" y="17845"/>
                </a:lnTo>
                <a:lnTo>
                  <a:pt x="40074" y="19355"/>
                </a:lnTo>
                <a:lnTo>
                  <a:pt x="41004" y="21313"/>
                </a:lnTo>
                <a:lnTo>
                  <a:pt x="42576" y="22619"/>
                </a:lnTo>
                <a:lnTo>
                  <a:pt x="44576" y="23489"/>
                </a:lnTo>
                <a:lnTo>
                  <a:pt x="46862" y="24070"/>
                </a:lnTo>
                <a:lnTo>
                  <a:pt x="47434" y="25409"/>
                </a:lnTo>
                <a:lnTo>
                  <a:pt x="46863" y="27254"/>
                </a:lnTo>
                <a:lnTo>
                  <a:pt x="45529" y="29437"/>
                </a:lnTo>
                <a:lnTo>
                  <a:pt x="44640" y="31845"/>
                </a:lnTo>
                <a:lnTo>
                  <a:pt x="44047" y="34402"/>
                </a:lnTo>
                <a:lnTo>
                  <a:pt x="43096" y="40800"/>
                </a:lnTo>
                <a:lnTo>
                  <a:pt x="42066" y="42278"/>
                </a:lnTo>
                <a:lnTo>
                  <a:pt x="40426" y="44215"/>
                </a:lnTo>
                <a:lnTo>
                  <a:pt x="38380" y="46459"/>
                </a:lnTo>
                <a:lnTo>
                  <a:pt x="36064" y="47955"/>
                </a:lnTo>
                <a:lnTo>
                  <a:pt x="33568" y="48953"/>
                </a:lnTo>
                <a:lnTo>
                  <a:pt x="30951" y="49618"/>
                </a:lnTo>
                <a:lnTo>
                  <a:pt x="28254" y="50061"/>
                </a:lnTo>
                <a:lnTo>
                  <a:pt x="25503" y="50356"/>
                </a:lnTo>
                <a:lnTo>
                  <a:pt x="22717" y="50554"/>
                </a:lnTo>
                <a:lnTo>
                  <a:pt x="20859" y="49732"/>
                </a:lnTo>
                <a:lnTo>
                  <a:pt x="19622" y="48233"/>
                </a:lnTo>
                <a:lnTo>
                  <a:pt x="18796" y="46280"/>
                </a:lnTo>
                <a:lnTo>
                  <a:pt x="19198" y="42121"/>
                </a:lnTo>
                <a:lnTo>
                  <a:pt x="20418" y="36491"/>
                </a:lnTo>
                <a:lnTo>
                  <a:pt x="24670" y="20575"/>
                </a:lnTo>
                <a:lnTo>
                  <a:pt x="25972" y="18317"/>
                </a:lnTo>
                <a:lnTo>
                  <a:pt x="27792" y="15859"/>
                </a:lnTo>
                <a:lnTo>
                  <a:pt x="29958" y="13268"/>
                </a:lnTo>
                <a:lnTo>
                  <a:pt x="32354" y="10588"/>
                </a:lnTo>
                <a:lnTo>
                  <a:pt x="37557" y="5070"/>
                </a:lnTo>
                <a:lnTo>
                  <a:pt x="40278" y="3217"/>
                </a:lnTo>
                <a:lnTo>
                  <a:pt x="43044" y="1983"/>
                </a:lnTo>
                <a:lnTo>
                  <a:pt x="45841" y="1159"/>
                </a:lnTo>
                <a:lnTo>
                  <a:pt x="48658" y="610"/>
                </a:lnTo>
                <a:lnTo>
                  <a:pt x="51488" y="244"/>
                </a:lnTo>
                <a:lnTo>
                  <a:pt x="54328" y="0"/>
                </a:lnTo>
                <a:lnTo>
                  <a:pt x="57174" y="790"/>
                </a:lnTo>
                <a:lnTo>
                  <a:pt x="60023" y="2270"/>
                </a:lnTo>
                <a:lnTo>
                  <a:pt x="62875" y="4208"/>
                </a:lnTo>
                <a:lnTo>
                  <a:pt x="64777" y="6453"/>
                </a:lnTo>
                <a:lnTo>
                  <a:pt x="66044" y="8902"/>
                </a:lnTo>
                <a:lnTo>
                  <a:pt x="66890" y="11487"/>
                </a:lnTo>
                <a:lnTo>
                  <a:pt x="67453" y="14163"/>
                </a:lnTo>
                <a:lnTo>
                  <a:pt x="67829" y="16900"/>
                </a:lnTo>
                <a:lnTo>
                  <a:pt x="68079" y="19677"/>
                </a:lnTo>
                <a:lnTo>
                  <a:pt x="68246" y="22480"/>
                </a:lnTo>
                <a:lnTo>
                  <a:pt x="68431" y="28136"/>
                </a:lnTo>
                <a:lnTo>
                  <a:pt x="67528" y="31929"/>
                </a:lnTo>
                <a:lnTo>
                  <a:pt x="65974" y="36364"/>
                </a:lnTo>
                <a:lnTo>
                  <a:pt x="63984" y="41225"/>
                </a:lnTo>
                <a:lnTo>
                  <a:pt x="62659" y="45418"/>
                </a:lnTo>
                <a:lnTo>
                  <a:pt x="61775" y="49166"/>
                </a:lnTo>
                <a:lnTo>
                  <a:pt x="61186" y="52618"/>
                </a:lnTo>
                <a:lnTo>
                  <a:pt x="59840" y="55871"/>
                </a:lnTo>
                <a:lnTo>
                  <a:pt x="57991" y="58992"/>
                </a:lnTo>
                <a:lnTo>
                  <a:pt x="55805" y="62026"/>
                </a:lnTo>
                <a:lnTo>
                  <a:pt x="53396" y="64048"/>
                </a:lnTo>
                <a:lnTo>
                  <a:pt x="50837" y="65396"/>
                </a:lnTo>
                <a:lnTo>
                  <a:pt x="48179" y="66295"/>
                </a:lnTo>
                <a:lnTo>
                  <a:pt x="45454" y="66894"/>
                </a:lnTo>
                <a:lnTo>
                  <a:pt x="42685" y="67294"/>
                </a:lnTo>
                <a:lnTo>
                  <a:pt x="35948" y="67935"/>
                </a:lnTo>
                <a:lnTo>
                  <a:pt x="34443" y="67035"/>
                </a:lnTo>
                <a:lnTo>
                  <a:pt x="32486" y="65483"/>
                </a:lnTo>
                <a:lnTo>
                  <a:pt x="27054" y="60698"/>
                </a:lnTo>
                <a:lnTo>
                  <a:pt x="26609" y="59353"/>
                </a:lnTo>
                <a:lnTo>
                  <a:pt x="26311" y="57504"/>
                </a:lnTo>
                <a:lnTo>
                  <a:pt x="26113" y="55318"/>
                </a:lnTo>
                <a:lnTo>
                  <a:pt x="25981" y="51956"/>
                </a:lnTo>
                <a:lnTo>
                  <a:pt x="25835" y="43141"/>
                </a:lnTo>
                <a:lnTo>
                  <a:pt x="26748" y="39076"/>
                </a:lnTo>
                <a:lnTo>
                  <a:pt x="28309" y="35413"/>
                </a:lnTo>
                <a:lnTo>
                  <a:pt x="30303" y="32019"/>
                </a:lnTo>
                <a:lnTo>
                  <a:pt x="31632" y="30708"/>
                </a:lnTo>
                <a:lnTo>
                  <a:pt x="32518" y="30787"/>
                </a:lnTo>
                <a:lnTo>
                  <a:pt x="34290" y="338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"/>
          <p:cNvSpPr/>
          <p:nvPr/>
        </p:nvSpPr>
        <p:spPr>
          <a:xfrm>
            <a:off x="5763577" y="2478003"/>
            <a:ext cx="68432" cy="71869"/>
          </a:xfrm>
          <a:custGeom>
            <a:avLst/>
            <a:gdLst/>
            <a:ahLst/>
            <a:cxnLst/>
            <a:rect l="0" t="0" r="0" b="0"/>
            <a:pathLst>
              <a:path w="68432" h="71869">
                <a:moveTo>
                  <a:pt x="8573" y="42311"/>
                </a:moveTo>
                <a:lnTo>
                  <a:pt x="17675" y="46863"/>
                </a:lnTo>
                <a:lnTo>
                  <a:pt x="20356" y="49156"/>
                </a:lnTo>
                <a:lnTo>
                  <a:pt x="22143" y="51637"/>
                </a:lnTo>
                <a:lnTo>
                  <a:pt x="23334" y="54243"/>
                </a:lnTo>
                <a:lnTo>
                  <a:pt x="23176" y="56934"/>
                </a:lnTo>
                <a:lnTo>
                  <a:pt x="22118" y="59680"/>
                </a:lnTo>
                <a:lnTo>
                  <a:pt x="20461" y="62463"/>
                </a:lnTo>
                <a:lnTo>
                  <a:pt x="19355" y="65271"/>
                </a:lnTo>
                <a:lnTo>
                  <a:pt x="18618" y="68095"/>
                </a:lnTo>
                <a:lnTo>
                  <a:pt x="18127" y="70931"/>
                </a:lnTo>
                <a:lnTo>
                  <a:pt x="16847" y="71868"/>
                </a:lnTo>
                <a:lnTo>
                  <a:pt x="15041" y="71541"/>
                </a:lnTo>
                <a:lnTo>
                  <a:pt x="12885" y="70370"/>
                </a:lnTo>
                <a:lnTo>
                  <a:pt x="11448" y="68638"/>
                </a:lnTo>
                <a:lnTo>
                  <a:pt x="10489" y="66530"/>
                </a:lnTo>
                <a:lnTo>
                  <a:pt x="9850" y="64172"/>
                </a:lnTo>
                <a:lnTo>
                  <a:pt x="10377" y="59743"/>
                </a:lnTo>
                <a:lnTo>
                  <a:pt x="11680" y="53932"/>
                </a:lnTo>
                <a:lnTo>
                  <a:pt x="13502" y="47201"/>
                </a:lnTo>
                <a:lnTo>
                  <a:pt x="16621" y="40809"/>
                </a:lnTo>
                <a:lnTo>
                  <a:pt x="20606" y="34642"/>
                </a:lnTo>
                <a:lnTo>
                  <a:pt x="25167" y="28626"/>
                </a:lnTo>
                <a:lnTo>
                  <a:pt x="29161" y="23663"/>
                </a:lnTo>
                <a:lnTo>
                  <a:pt x="32775" y="19402"/>
                </a:lnTo>
                <a:lnTo>
                  <a:pt x="36138" y="15608"/>
                </a:lnTo>
                <a:lnTo>
                  <a:pt x="42414" y="8853"/>
                </a:lnTo>
                <a:lnTo>
                  <a:pt x="45421" y="5719"/>
                </a:lnTo>
                <a:lnTo>
                  <a:pt x="48378" y="3629"/>
                </a:lnTo>
                <a:lnTo>
                  <a:pt x="51302" y="2236"/>
                </a:lnTo>
                <a:lnTo>
                  <a:pt x="54204" y="1307"/>
                </a:lnTo>
                <a:lnTo>
                  <a:pt x="57091" y="687"/>
                </a:lnTo>
                <a:lnTo>
                  <a:pt x="59968" y="275"/>
                </a:lnTo>
                <a:lnTo>
                  <a:pt x="62839" y="0"/>
                </a:lnTo>
                <a:lnTo>
                  <a:pt x="64753" y="769"/>
                </a:lnTo>
                <a:lnTo>
                  <a:pt x="66028" y="2234"/>
                </a:lnTo>
                <a:lnTo>
                  <a:pt x="66879" y="4163"/>
                </a:lnTo>
                <a:lnTo>
                  <a:pt x="67446" y="6402"/>
                </a:lnTo>
                <a:lnTo>
                  <a:pt x="67824" y="8847"/>
                </a:lnTo>
                <a:lnTo>
                  <a:pt x="68076" y="11429"/>
                </a:lnTo>
                <a:lnTo>
                  <a:pt x="68244" y="14103"/>
                </a:lnTo>
                <a:lnTo>
                  <a:pt x="68431" y="19615"/>
                </a:lnTo>
                <a:lnTo>
                  <a:pt x="67528" y="22418"/>
                </a:lnTo>
                <a:lnTo>
                  <a:pt x="65974" y="25239"/>
                </a:lnTo>
                <a:lnTo>
                  <a:pt x="63985" y="28072"/>
                </a:lnTo>
                <a:lnTo>
                  <a:pt x="61707" y="30914"/>
                </a:lnTo>
                <a:lnTo>
                  <a:pt x="59235" y="33760"/>
                </a:lnTo>
                <a:lnTo>
                  <a:pt x="56635" y="36611"/>
                </a:lnTo>
                <a:lnTo>
                  <a:pt x="53950" y="38511"/>
                </a:lnTo>
                <a:lnTo>
                  <a:pt x="51206" y="39778"/>
                </a:lnTo>
                <a:lnTo>
                  <a:pt x="48425" y="40623"/>
                </a:lnTo>
                <a:lnTo>
                  <a:pt x="44666" y="40233"/>
                </a:lnTo>
                <a:lnTo>
                  <a:pt x="40255" y="39021"/>
                </a:lnTo>
                <a:lnTo>
                  <a:pt x="28589" y="34782"/>
                </a:lnTo>
                <a:lnTo>
                  <a:pt x="27632" y="33482"/>
                </a:lnTo>
                <a:lnTo>
                  <a:pt x="26993" y="31663"/>
                </a:lnTo>
                <a:lnTo>
                  <a:pt x="26568" y="29497"/>
                </a:lnTo>
                <a:lnTo>
                  <a:pt x="26285" y="26149"/>
                </a:lnTo>
                <a:lnTo>
                  <a:pt x="26096" y="22011"/>
                </a:lnTo>
                <a:lnTo>
                  <a:pt x="25970" y="17348"/>
                </a:lnTo>
                <a:lnTo>
                  <a:pt x="26838" y="14239"/>
                </a:lnTo>
                <a:lnTo>
                  <a:pt x="28370" y="12167"/>
                </a:lnTo>
                <a:lnTo>
                  <a:pt x="33121" y="8840"/>
                </a:lnTo>
                <a:lnTo>
                  <a:pt x="33511" y="10473"/>
                </a:lnTo>
                <a:lnTo>
                  <a:pt x="33771" y="13465"/>
                </a:lnTo>
                <a:lnTo>
                  <a:pt x="33943" y="17366"/>
                </a:lnTo>
                <a:lnTo>
                  <a:pt x="33106" y="20919"/>
                </a:lnTo>
                <a:lnTo>
                  <a:pt x="31596" y="24240"/>
                </a:lnTo>
                <a:lnTo>
                  <a:pt x="29636" y="27406"/>
                </a:lnTo>
                <a:lnTo>
                  <a:pt x="27378" y="30470"/>
                </a:lnTo>
                <a:lnTo>
                  <a:pt x="24920" y="33464"/>
                </a:lnTo>
                <a:lnTo>
                  <a:pt x="22328" y="36414"/>
                </a:lnTo>
                <a:lnTo>
                  <a:pt x="19648" y="39332"/>
                </a:lnTo>
                <a:lnTo>
                  <a:pt x="14130" y="45115"/>
                </a:lnTo>
                <a:lnTo>
                  <a:pt x="12277" y="46085"/>
                </a:lnTo>
                <a:lnTo>
                  <a:pt x="11043" y="45780"/>
                </a:lnTo>
                <a:lnTo>
                  <a:pt x="10219" y="44624"/>
                </a:lnTo>
                <a:lnTo>
                  <a:pt x="8718" y="43853"/>
                </a:lnTo>
                <a:lnTo>
                  <a:pt x="6764" y="43339"/>
                </a:lnTo>
                <a:lnTo>
                  <a:pt x="0" y="42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7"/>
          <p:cNvSpPr/>
          <p:nvPr/>
        </p:nvSpPr>
        <p:spPr>
          <a:xfrm>
            <a:off x="4546282" y="2065972"/>
            <a:ext cx="1525906" cy="2906079"/>
          </a:xfrm>
          <a:custGeom>
            <a:avLst/>
            <a:gdLst/>
            <a:ahLst/>
            <a:cxnLst/>
            <a:rect l="0" t="0" r="0" b="0"/>
            <a:pathLst>
              <a:path w="1525906" h="2906079">
                <a:moveTo>
                  <a:pt x="0" y="2906078"/>
                </a:moveTo>
                <a:lnTo>
                  <a:pt x="34190" y="2815685"/>
                </a:lnTo>
                <a:lnTo>
                  <a:pt x="39870" y="2806375"/>
                </a:lnTo>
                <a:lnTo>
                  <a:pt x="42928" y="2797585"/>
                </a:lnTo>
                <a:lnTo>
                  <a:pt x="48491" y="2788948"/>
                </a:lnTo>
                <a:lnTo>
                  <a:pt x="51515" y="2780356"/>
                </a:lnTo>
                <a:lnTo>
                  <a:pt x="57068" y="2771778"/>
                </a:lnTo>
                <a:lnTo>
                  <a:pt x="60089" y="2763203"/>
                </a:lnTo>
                <a:lnTo>
                  <a:pt x="65641" y="2754631"/>
                </a:lnTo>
                <a:lnTo>
                  <a:pt x="68662" y="2746057"/>
                </a:lnTo>
                <a:lnTo>
                  <a:pt x="75166" y="2737485"/>
                </a:lnTo>
                <a:lnTo>
                  <a:pt x="80397" y="2731770"/>
                </a:lnTo>
                <a:lnTo>
                  <a:pt x="82173" y="2728912"/>
                </a:lnTo>
                <a:lnTo>
                  <a:pt x="84146" y="2723198"/>
                </a:lnTo>
                <a:lnTo>
                  <a:pt x="85257" y="2714625"/>
                </a:lnTo>
                <a:lnTo>
                  <a:pt x="86366" y="2711767"/>
                </a:lnTo>
                <a:lnTo>
                  <a:pt x="91524" y="2703195"/>
                </a:lnTo>
                <a:lnTo>
                  <a:pt x="94428" y="2694623"/>
                </a:lnTo>
                <a:lnTo>
                  <a:pt x="133138" y="2627543"/>
                </a:lnTo>
                <a:lnTo>
                  <a:pt x="136921" y="2617914"/>
                </a:lnTo>
                <a:lnTo>
                  <a:pt x="143651" y="2607124"/>
                </a:lnTo>
                <a:lnTo>
                  <a:pt x="154458" y="2583924"/>
                </a:lnTo>
                <a:lnTo>
                  <a:pt x="159136" y="2576208"/>
                </a:lnTo>
                <a:lnTo>
                  <a:pt x="162722" y="2566509"/>
                </a:lnTo>
                <a:lnTo>
                  <a:pt x="168441" y="2557603"/>
                </a:lnTo>
                <a:lnTo>
                  <a:pt x="172464" y="2547027"/>
                </a:lnTo>
                <a:lnTo>
                  <a:pt x="184844" y="2523898"/>
                </a:lnTo>
                <a:lnTo>
                  <a:pt x="186095" y="2519846"/>
                </a:lnTo>
                <a:lnTo>
                  <a:pt x="190024" y="2512804"/>
                </a:lnTo>
                <a:lnTo>
                  <a:pt x="192405" y="2509593"/>
                </a:lnTo>
                <a:lnTo>
                  <a:pt x="195051" y="2503485"/>
                </a:lnTo>
                <a:lnTo>
                  <a:pt x="197180" y="2496642"/>
                </a:lnTo>
                <a:lnTo>
                  <a:pt x="211941" y="2462633"/>
                </a:lnTo>
                <a:lnTo>
                  <a:pt x="212731" y="2459000"/>
                </a:lnTo>
                <a:lnTo>
                  <a:pt x="216150" y="2452424"/>
                </a:lnTo>
                <a:lnTo>
                  <a:pt x="218394" y="2449337"/>
                </a:lnTo>
                <a:lnTo>
                  <a:pt x="220889" y="2443367"/>
                </a:lnTo>
                <a:lnTo>
                  <a:pt x="221554" y="2440441"/>
                </a:lnTo>
                <a:lnTo>
                  <a:pt x="224834" y="2434651"/>
                </a:lnTo>
                <a:lnTo>
                  <a:pt x="227042" y="2431773"/>
                </a:lnTo>
                <a:lnTo>
                  <a:pt x="229495" y="2426035"/>
                </a:lnTo>
                <a:lnTo>
                  <a:pt x="230149" y="2423172"/>
                </a:lnTo>
                <a:lnTo>
                  <a:pt x="233416" y="2417450"/>
                </a:lnTo>
                <a:lnTo>
                  <a:pt x="235621" y="2414592"/>
                </a:lnTo>
                <a:lnTo>
                  <a:pt x="238070" y="2408874"/>
                </a:lnTo>
                <a:lnTo>
                  <a:pt x="240112" y="2402206"/>
                </a:lnTo>
                <a:lnTo>
                  <a:pt x="246616" y="2388694"/>
                </a:lnTo>
                <a:lnTo>
                  <a:pt x="251847" y="2381490"/>
                </a:lnTo>
                <a:lnTo>
                  <a:pt x="253623" y="2377282"/>
                </a:lnTo>
                <a:lnTo>
                  <a:pt x="255596" y="2367527"/>
                </a:lnTo>
                <a:lnTo>
                  <a:pt x="257075" y="2364164"/>
                </a:lnTo>
                <a:lnTo>
                  <a:pt x="259014" y="2361922"/>
                </a:lnTo>
                <a:lnTo>
                  <a:pt x="261258" y="2360427"/>
                </a:lnTo>
                <a:lnTo>
                  <a:pt x="262755" y="2358478"/>
                </a:lnTo>
                <a:lnTo>
                  <a:pt x="263753" y="2356226"/>
                </a:lnTo>
                <a:lnTo>
                  <a:pt x="264417" y="2353773"/>
                </a:lnTo>
                <a:lnTo>
                  <a:pt x="267697" y="2348506"/>
                </a:lnTo>
                <a:lnTo>
                  <a:pt x="269904" y="2345769"/>
                </a:lnTo>
                <a:lnTo>
                  <a:pt x="271376" y="2342991"/>
                </a:lnTo>
                <a:lnTo>
                  <a:pt x="274400" y="2334530"/>
                </a:lnTo>
                <a:lnTo>
                  <a:pt x="286137" y="2315733"/>
                </a:lnTo>
                <a:lnTo>
                  <a:pt x="289097" y="2307787"/>
                </a:lnTo>
                <a:lnTo>
                  <a:pt x="289886" y="2304335"/>
                </a:lnTo>
                <a:lnTo>
                  <a:pt x="314956" y="2243688"/>
                </a:lnTo>
                <a:lnTo>
                  <a:pt x="322132" y="2232717"/>
                </a:lnTo>
                <a:lnTo>
                  <a:pt x="325634" y="2223434"/>
                </a:lnTo>
                <a:lnTo>
                  <a:pt x="332281" y="2214651"/>
                </a:lnTo>
                <a:lnTo>
                  <a:pt x="337545" y="2208887"/>
                </a:lnTo>
                <a:lnTo>
                  <a:pt x="339330" y="2206016"/>
                </a:lnTo>
                <a:lnTo>
                  <a:pt x="342795" y="2197425"/>
                </a:lnTo>
                <a:lnTo>
                  <a:pt x="348478" y="2188847"/>
                </a:lnTo>
                <a:lnTo>
                  <a:pt x="351538" y="2180273"/>
                </a:lnTo>
                <a:lnTo>
                  <a:pt x="357101" y="2171700"/>
                </a:lnTo>
                <a:lnTo>
                  <a:pt x="360125" y="2163128"/>
                </a:lnTo>
                <a:lnTo>
                  <a:pt x="366630" y="2154555"/>
                </a:lnTo>
                <a:lnTo>
                  <a:pt x="371862" y="2148840"/>
                </a:lnTo>
                <a:lnTo>
                  <a:pt x="373638" y="2145983"/>
                </a:lnTo>
                <a:lnTo>
                  <a:pt x="377090" y="2137410"/>
                </a:lnTo>
                <a:lnTo>
                  <a:pt x="382770" y="2128838"/>
                </a:lnTo>
                <a:lnTo>
                  <a:pt x="385828" y="2120265"/>
                </a:lnTo>
                <a:lnTo>
                  <a:pt x="391391" y="2111693"/>
                </a:lnTo>
                <a:lnTo>
                  <a:pt x="394415" y="2103120"/>
                </a:lnTo>
                <a:lnTo>
                  <a:pt x="406152" y="2084282"/>
                </a:lnTo>
                <a:lnTo>
                  <a:pt x="409112" y="2076333"/>
                </a:lnTo>
                <a:lnTo>
                  <a:pt x="409901" y="2072879"/>
                </a:lnTo>
                <a:lnTo>
                  <a:pt x="413319" y="2066502"/>
                </a:lnTo>
                <a:lnTo>
                  <a:pt x="415563" y="2063468"/>
                </a:lnTo>
                <a:lnTo>
                  <a:pt x="418058" y="2057557"/>
                </a:lnTo>
                <a:lnTo>
                  <a:pt x="418723" y="2054647"/>
                </a:lnTo>
                <a:lnTo>
                  <a:pt x="422001" y="2048874"/>
                </a:lnTo>
                <a:lnTo>
                  <a:pt x="439536" y="2022764"/>
                </a:lnTo>
                <a:lnTo>
                  <a:pt x="444875" y="2010413"/>
                </a:lnTo>
                <a:lnTo>
                  <a:pt x="451114" y="2000721"/>
                </a:lnTo>
                <a:lnTo>
                  <a:pt x="460903" y="1971364"/>
                </a:lnTo>
                <a:lnTo>
                  <a:pt x="467928" y="1958989"/>
                </a:lnTo>
                <a:lnTo>
                  <a:pt x="471385" y="1949289"/>
                </a:lnTo>
                <a:lnTo>
                  <a:pt x="478019" y="1940383"/>
                </a:lnTo>
                <a:lnTo>
                  <a:pt x="483280" y="1934590"/>
                </a:lnTo>
                <a:lnTo>
                  <a:pt x="511815" y="1854606"/>
                </a:lnTo>
                <a:lnTo>
                  <a:pt x="512659" y="1850766"/>
                </a:lnTo>
                <a:lnTo>
                  <a:pt x="516139" y="1843960"/>
                </a:lnTo>
                <a:lnTo>
                  <a:pt x="518400" y="1840812"/>
                </a:lnTo>
                <a:lnTo>
                  <a:pt x="520913" y="1832234"/>
                </a:lnTo>
                <a:lnTo>
                  <a:pt x="521583" y="1827279"/>
                </a:lnTo>
                <a:lnTo>
                  <a:pt x="524867" y="1819234"/>
                </a:lnTo>
                <a:lnTo>
                  <a:pt x="532071" y="1809350"/>
                </a:lnTo>
                <a:lnTo>
                  <a:pt x="534737" y="1806308"/>
                </a:lnTo>
                <a:lnTo>
                  <a:pt x="553425" y="1760720"/>
                </a:lnTo>
                <a:lnTo>
                  <a:pt x="557043" y="1740577"/>
                </a:lnTo>
                <a:lnTo>
                  <a:pt x="563776" y="1724273"/>
                </a:lnTo>
                <a:lnTo>
                  <a:pt x="564445" y="1721015"/>
                </a:lnTo>
                <a:lnTo>
                  <a:pt x="567730" y="1714856"/>
                </a:lnTo>
                <a:lnTo>
                  <a:pt x="577599" y="1698589"/>
                </a:lnTo>
                <a:lnTo>
                  <a:pt x="591553" y="1667179"/>
                </a:lnTo>
                <a:lnTo>
                  <a:pt x="596287" y="1659178"/>
                </a:lnTo>
                <a:lnTo>
                  <a:pt x="599905" y="1649319"/>
                </a:lnTo>
                <a:lnTo>
                  <a:pt x="605634" y="1640366"/>
                </a:lnTo>
                <a:lnTo>
                  <a:pt x="608707" y="1631680"/>
                </a:lnTo>
                <a:lnTo>
                  <a:pt x="615227" y="1623074"/>
                </a:lnTo>
                <a:lnTo>
                  <a:pt x="620462" y="1617351"/>
                </a:lnTo>
                <a:lnTo>
                  <a:pt x="622239" y="1613539"/>
                </a:lnTo>
                <a:lnTo>
                  <a:pt x="624213" y="1604224"/>
                </a:lnTo>
                <a:lnTo>
                  <a:pt x="625692" y="1600977"/>
                </a:lnTo>
                <a:lnTo>
                  <a:pt x="627631" y="1598813"/>
                </a:lnTo>
                <a:lnTo>
                  <a:pt x="629875" y="1597371"/>
                </a:lnTo>
                <a:lnTo>
                  <a:pt x="631372" y="1595456"/>
                </a:lnTo>
                <a:lnTo>
                  <a:pt x="632370" y="1593227"/>
                </a:lnTo>
                <a:lnTo>
                  <a:pt x="634431" y="1587258"/>
                </a:lnTo>
                <a:lnTo>
                  <a:pt x="640946" y="1574141"/>
                </a:lnTo>
                <a:lnTo>
                  <a:pt x="656349" y="1554701"/>
                </a:lnTo>
                <a:lnTo>
                  <a:pt x="659929" y="1545973"/>
                </a:lnTo>
                <a:lnTo>
                  <a:pt x="665646" y="1537354"/>
                </a:lnTo>
                <a:lnTo>
                  <a:pt x="667317" y="1531629"/>
                </a:lnTo>
                <a:lnTo>
                  <a:pt x="669344" y="1519239"/>
                </a:lnTo>
                <a:lnTo>
                  <a:pt x="673089" y="1509925"/>
                </a:lnTo>
                <a:lnTo>
                  <a:pt x="676373" y="1505727"/>
                </a:lnTo>
                <a:lnTo>
                  <a:pt x="688193" y="1495267"/>
                </a:lnTo>
                <a:lnTo>
                  <a:pt x="690253" y="1492145"/>
                </a:lnTo>
                <a:lnTo>
                  <a:pt x="692542" y="1486135"/>
                </a:lnTo>
                <a:lnTo>
                  <a:pt x="694783" y="1476445"/>
                </a:lnTo>
                <a:lnTo>
                  <a:pt x="702008" y="1460979"/>
                </a:lnTo>
                <a:lnTo>
                  <a:pt x="724143" y="1421827"/>
                </a:lnTo>
                <a:lnTo>
                  <a:pt x="740418" y="1382704"/>
                </a:lnTo>
                <a:lnTo>
                  <a:pt x="740310" y="1377098"/>
                </a:lnTo>
                <a:lnTo>
                  <a:pt x="738332" y="1371455"/>
                </a:lnTo>
                <a:lnTo>
                  <a:pt x="735109" y="1365789"/>
                </a:lnTo>
                <a:lnTo>
                  <a:pt x="733913" y="1361058"/>
                </a:lnTo>
                <a:lnTo>
                  <a:pt x="734068" y="1356952"/>
                </a:lnTo>
                <a:lnTo>
                  <a:pt x="735124" y="1353262"/>
                </a:lnTo>
                <a:lnTo>
                  <a:pt x="738837" y="1346622"/>
                </a:lnTo>
                <a:lnTo>
                  <a:pt x="741160" y="1343518"/>
                </a:lnTo>
                <a:lnTo>
                  <a:pt x="742709" y="1339544"/>
                </a:lnTo>
                <a:lnTo>
                  <a:pt x="744430" y="1330048"/>
                </a:lnTo>
                <a:lnTo>
                  <a:pt x="745842" y="1326753"/>
                </a:lnTo>
                <a:lnTo>
                  <a:pt x="747735" y="1324557"/>
                </a:lnTo>
                <a:lnTo>
                  <a:pt x="749950" y="1323093"/>
                </a:lnTo>
                <a:lnTo>
                  <a:pt x="751427" y="1320212"/>
                </a:lnTo>
                <a:lnTo>
                  <a:pt x="754458" y="1308008"/>
                </a:lnTo>
                <a:lnTo>
                  <a:pt x="791727" y="1232317"/>
                </a:lnTo>
                <a:lnTo>
                  <a:pt x="795471" y="1227309"/>
                </a:lnTo>
                <a:lnTo>
                  <a:pt x="798918" y="1223971"/>
                </a:lnTo>
                <a:lnTo>
                  <a:pt x="805290" y="1210102"/>
                </a:lnTo>
                <a:lnTo>
                  <a:pt x="811297" y="1194096"/>
                </a:lnTo>
                <a:lnTo>
                  <a:pt x="820374" y="1176059"/>
                </a:lnTo>
                <a:lnTo>
                  <a:pt x="821236" y="1172659"/>
                </a:lnTo>
                <a:lnTo>
                  <a:pt x="822763" y="1170393"/>
                </a:lnTo>
                <a:lnTo>
                  <a:pt x="824734" y="1168882"/>
                </a:lnTo>
                <a:lnTo>
                  <a:pt x="827000" y="1167875"/>
                </a:lnTo>
                <a:lnTo>
                  <a:pt x="832058" y="1161676"/>
                </a:lnTo>
                <a:lnTo>
                  <a:pt x="836529" y="1153523"/>
                </a:lnTo>
                <a:lnTo>
                  <a:pt x="844185" y="1132991"/>
                </a:lnTo>
                <a:lnTo>
                  <a:pt x="874225" y="1081363"/>
                </a:lnTo>
                <a:lnTo>
                  <a:pt x="878447" y="1076553"/>
                </a:lnTo>
                <a:lnTo>
                  <a:pt x="879954" y="1073937"/>
                </a:lnTo>
                <a:lnTo>
                  <a:pt x="883027" y="1065705"/>
                </a:lnTo>
                <a:lnTo>
                  <a:pt x="888594" y="1057233"/>
                </a:lnTo>
                <a:lnTo>
                  <a:pt x="890231" y="1051541"/>
                </a:lnTo>
                <a:lnTo>
                  <a:pt x="892572" y="1048690"/>
                </a:lnTo>
                <a:lnTo>
                  <a:pt x="903064" y="1040126"/>
                </a:lnTo>
                <a:lnTo>
                  <a:pt x="904938" y="1037270"/>
                </a:lnTo>
                <a:lnTo>
                  <a:pt x="907972" y="1031556"/>
                </a:lnTo>
                <a:lnTo>
                  <a:pt x="914083" y="1022985"/>
                </a:lnTo>
                <a:lnTo>
                  <a:pt x="917270" y="1014412"/>
                </a:lnTo>
                <a:lnTo>
                  <a:pt x="922870" y="1005840"/>
                </a:lnTo>
                <a:lnTo>
                  <a:pt x="924515" y="1000125"/>
                </a:lnTo>
                <a:lnTo>
                  <a:pt x="925905" y="998220"/>
                </a:lnTo>
                <a:lnTo>
                  <a:pt x="927785" y="996950"/>
                </a:lnTo>
                <a:lnTo>
                  <a:pt x="929991" y="996103"/>
                </a:lnTo>
                <a:lnTo>
                  <a:pt x="931461" y="994586"/>
                </a:lnTo>
                <a:lnTo>
                  <a:pt x="932442" y="992623"/>
                </a:lnTo>
                <a:lnTo>
                  <a:pt x="933095" y="990361"/>
                </a:lnTo>
                <a:lnTo>
                  <a:pt x="936362" y="985308"/>
                </a:lnTo>
                <a:lnTo>
                  <a:pt x="947139" y="973185"/>
                </a:lnTo>
                <a:lnTo>
                  <a:pt x="948608" y="970735"/>
                </a:lnTo>
                <a:lnTo>
                  <a:pt x="951629" y="962736"/>
                </a:lnTo>
                <a:lnTo>
                  <a:pt x="958814" y="953209"/>
                </a:lnTo>
                <a:lnTo>
                  <a:pt x="964284" y="947489"/>
                </a:lnTo>
                <a:lnTo>
                  <a:pt x="965754" y="945032"/>
                </a:lnTo>
                <a:lnTo>
                  <a:pt x="968774" y="937023"/>
                </a:lnTo>
                <a:lnTo>
                  <a:pt x="977846" y="925783"/>
                </a:lnTo>
                <a:lnTo>
                  <a:pt x="983238" y="919142"/>
                </a:lnTo>
                <a:lnTo>
                  <a:pt x="990676" y="905645"/>
                </a:lnTo>
                <a:lnTo>
                  <a:pt x="994256" y="895190"/>
                </a:lnTo>
                <a:lnTo>
                  <a:pt x="998469" y="889035"/>
                </a:lnTo>
                <a:lnTo>
                  <a:pt x="1000926" y="887012"/>
                </a:lnTo>
                <a:lnTo>
                  <a:pt x="1003517" y="885664"/>
                </a:lnTo>
                <a:lnTo>
                  <a:pt x="1006196" y="884765"/>
                </a:lnTo>
                <a:lnTo>
                  <a:pt x="1007982" y="883213"/>
                </a:lnTo>
                <a:lnTo>
                  <a:pt x="1009173" y="881226"/>
                </a:lnTo>
                <a:lnTo>
                  <a:pt x="1020193" y="852262"/>
                </a:lnTo>
                <a:lnTo>
                  <a:pt x="1026709" y="843178"/>
                </a:lnTo>
                <a:lnTo>
                  <a:pt x="1031943" y="837343"/>
                </a:lnTo>
                <a:lnTo>
                  <a:pt x="1033719" y="834454"/>
                </a:lnTo>
                <a:lnTo>
                  <a:pt x="1037172" y="825836"/>
                </a:lnTo>
                <a:lnTo>
                  <a:pt x="1042852" y="817251"/>
                </a:lnTo>
                <a:lnTo>
                  <a:pt x="1052455" y="790458"/>
                </a:lnTo>
                <a:lnTo>
                  <a:pt x="1054498" y="782797"/>
                </a:lnTo>
                <a:lnTo>
                  <a:pt x="1061003" y="768727"/>
                </a:lnTo>
                <a:lnTo>
                  <a:pt x="1088723" y="729243"/>
                </a:lnTo>
                <a:lnTo>
                  <a:pt x="1091575" y="726192"/>
                </a:lnTo>
                <a:lnTo>
                  <a:pt x="1093477" y="723205"/>
                </a:lnTo>
                <a:lnTo>
                  <a:pt x="1095590" y="717347"/>
                </a:lnTo>
                <a:lnTo>
                  <a:pt x="1096779" y="708694"/>
                </a:lnTo>
                <a:lnTo>
                  <a:pt x="1097899" y="705825"/>
                </a:lnTo>
                <a:lnTo>
                  <a:pt x="1101682" y="700098"/>
                </a:lnTo>
                <a:lnTo>
                  <a:pt x="1110920" y="688660"/>
                </a:lnTo>
                <a:lnTo>
                  <a:pt x="1114339" y="680086"/>
                </a:lnTo>
                <a:lnTo>
                  <a:pt x="1120009" y="671513"/>
                </a:lnTo>
                <a:lnTo>
                  <a:pt x="1123064" y="662940"/>
                </a:lnTo>
                <a:lnTo>
                  <a:pt x="1128626" y="654368"/>
                </a:lnTo>
                <a:lnTo>
                  <a:pt x="1155957" y="589619"/>
                </a:lnTo>
                <a:lnTo>
                  <a:pt x="1164317" y="578283"/>
                </a:lnTo>
                <a:lnTo>
                  <a:pt x="1174699" y="565625"/>
                </a:lnTo>
                <a:lnTo>
                  <a:pt x="1206544" y="510733"/>
                </a:lnTo>
                <a:lnTo>
                  <a:pt x="1221063" y="493033"/>
                </a:lnTo>
                <a:lnTo>
                  <a:pt x="1231337" y="468589"/>
                </a:lnTo>
                <a:lnTo>
                  <a:pt x="1234473" y="458035"/>
                </a:lnTo>
                <a:lnTo>
                  <a:pt x="1241012" y="448875"/>
                </a:lnTo>
                <a:lnTo>
                  <a:pt x="1255668" y="433158"/>
                </a:lnTo>
                <a:lnTo>
                  <a:pt x="1257164" y="430695"/>
                </a:lnTo>
                <a:lnTo>
                  <a:pt x="1260223" y="422677"/>
                </a:lnTo>
                <a:lnTo>
                  <a:pt x="1290660" y="372503"/>
                </a:lnTo>
                <a:lnTo>
                  <a:pt x="1294278" y="363207"/>
                </a:lnTo>
                <a:lnTo>
                  <a:pt x="1298500" y="357323"/>
                </a:lnTo>
                <a:lnTo>
                  <a:pt x="1300959" y="355373"/>
                </a:lnTo>
                <a:lnTo>
                  <a:pt x="1303551" y="354073"/>
                </a:lnTo>
                <a:lnTo>
                  <a:pt x="1306232" y="353206"/>
                </a:lnTo>
                <a:lnTo>
                  <a:pt x="1308018" y="350723"/>
                </a:lnTo>
                <a:lnTo>
                  <a:pt x="1311122" y="336863"/>
                </a:lnTo>
                <a:lnTo>
                  <a:pt x="1313923" y="332914"/>
                </a:lnTo>
                <a:lnTo>
                  <a:pt x="1316004" y="330528"/>
                </a:lnTo>
                <a:lnTo>
                  <a:pt x="1317391" y="327984"/>
                </a:lnTo>
                <a:lnTo>
                  <a:pt x="1320296" y="319854"/>
                </a:lnTo>
                <a:lnTo>
                  <a:pt x="1331988" y="301177"/>
                </a:lnTo>
                <a:lnTo>
                  <a:pt x="1334945" y="293242"/>
                </a:lnTo>
                <a:lnTo>
                  <a:pt x="1335734" y="289792"/>
                </a:lnTo>
                <a:lnTo>
                  <a:pt x="1339149" y="283419"/>
                </a:lnTo>
                <a:lnTo>
                  <a:pt x="1357420" y="258370"/>
                </a:lnTo>
                <a:lnTo>
                  <a:pt x="1360535" y="247864"/>
                </a:lnTo>
                <a:lnTo>
                  <a:pt x="1361366" y="242395"/>
                </a:lnTo>
                <a:lnTo>
                  <a:pt x="1364830" y="233779"/>
                </a:lnTo>
                <a:lnTo>
                  <a:pt x="1382871" y="205191"/>
                </a:lnTo>
                <a:lnTo>
                  <a:pt x="1390897" y="195019"/>
                </a:lnTo>
                <a:lnTo>
                  <a:pt x="1410512" y="158089"/>
                </a:lnTo>
                <a:lnTo>
                  <a:pt x="1411829" y="153970"/>
                </a:lnTo>
                <a:lnTo>
                  <a:pt x="1415832" y="146853"/>
                </a:lnTo>
                <a:lnTo>
                  <a:pt x="1453689" y="91913"/>
                </a:lnTo>
                <a:lnTo>
                  <a:pt x="1463762" y="74435"/>
                </a:lnTo>
                <a:lnTo>
                  <a:pt x="1476483" y="58144"/>
                </a:lnTo>
                <a:lnTo>
                  <a:pt x="1483956" y="44956"/>
                </a:lnTo>
                <a:lnTo>
                  <a:pt x="1512098" y="13119"/>
                </a:lnTo>
                <a:lnTo>
                  <a:pt x="1515006" y="6466"/>
                </a:lnTo>
                <a:lnTo>
                  <a:pt x="1516734" y="4310"/>
                </a:lnTo>
                <a:lnTo>
                  <a:pt x="1518838" y="2874"/>
                </a:lnTo>
                <a:lnTo>
                  <a:pt x="15259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8"/>
          <p:cNvSpPr/>
          <p:nvPr/>
        </p:nvSpPr>
        <p:spPr>
          <a:xfrm>
            <a:off x="4469129" y="3094676"/>
            <a:ext cx="3549016" cy="64937"/>
          </a:xfrm>
          <a:custGeom>
            <a:avLst/>
            <a:gdLst/>
            <a:ahLst/>
            <a:cxnLst/>
            <a:rect l="0" t="0" r="0" b="0"/>
            <a:pathLst>
              <a:path w="3549016" h="64937">
                <a:moveTo>
                  <a:pt x="0" y="60004"/>
                </a:moveTo>
                <a:lnTo>
                  <a:pt x="29281" y="59051"/>
                </a:lnTo>
                <a:lnTo>
                  <a:pt x="42381" y="57464"/>
                </a:lnTo>
                <a:lnTo>
                  <a:pt x="56829" y="55453"/>
                </a:lnTo>
                <a:lnTo>
                  <a:pt x="68366" y="53159"/>
                </a:lnTo>
                <a:lnTo>
                  <a:pt x="77962" y="50678"/>
                </a:lnTo>
                <a:lnTo>
                  <a:pt x="86265" y="48072"/>
                </a:lnTo>
                <a:lnTo>
                  <a:pt x="92753" y="46334"/>
                </a:lnTo>
                <a:lnTo>
                  <a:pt x="102501" y="44403"/>
                </a:lnTo>
                <a:lnTo>
                  <a:pt x="159129" y="41933"/>
                </a:lnTo>
                <a:lnTo>
                  <a:pt x="171809" y="40336"/>
                </a:lnTo>
                <a:lnTo>
                  <a:pt x="185977" y="38320"/>
                </a:lnTo>
                <a:lnTo>
                  <a:pt x="197328" y="36975"/>
                </a:lnTo>
                <a:lnTo>
                  <a:pt x="230024" y="35083"/>
                </a:lnTo>
                <a:lnTo>
                  <a:pt x="348093" y="34295"/>
                </a:lnTo>
                <a:lnTo>
                  <a:pt x="356839" y="35245"/>
                </a:lnTo>
                <a:lnTo>
                  <a:pt x="367433" y="36830"/>
                </a:lnTo>
                <a:lnTo>
                  <a:pt x="379258" y="38840"/>
                </a:lnTo>
                <a:lnTo>
                  <a:pt x="388094" y="40179"/>
                </a:lnTo>
                <a:lnTo>
                  <a:pt x="406033" y="42065"/>
                </a:lnTo>
                <a:lnTo>
                  <a:pt x="451335" y="43790"/>
                </a:lnTo>
                <a:lnTo>
                  <a:pt x="459957" y="45385"/>
                </a:lnTo>
                <a:lnTo>
                  <a:pt x="469516" y="47400"/>
                </a:lnTo>
                <a:lnTo>
                  <a:pt x="482556" y="48744"/>
                </a:lnTo>
                <a:lnTo>
                  <a:pt x="528002" y="50635"/>
                </a:lnTo>
                <a:lnTo>
                  <a:pt x="621898" y="48844"/>
                </a:lnTo>
                <a:lnTo>
                  <a:pt x="640341" y="46849"/>
                </a:lnTo>
                <a:lnTo>
                  <a:pt x="657399" y="45519"/>
                </a:lnTo>
                <a:lnTo>
                  <a:pt x="703209" y="43647"/>
                </a:lnTo>
                <a:lnTo>
                  <a:pt x="739430" y="42140"/>
                </a:lnTo>
                <a:lnTo>
                  <a:pt x="748224" y="40474"/>
                </a:lnTo>
                <a:lnTo>
                  <a:pt x="755991" y="38412"/>
                </a:lnTo>
                <a:lnTo>
                  <a:pt x="763074" y="37036"/>
                </a:lnTo>
                <a:lnTo>
                  <a:pt x="776025" y="35509"/>
                </a:lnTo>
                <a:lnTo>
                  <a:pt x="784050" y="34148"/>
                </a:lnTo>
                <a:lnTo>
                  <a:pt x="793210" y="32289"/>
                </a:lnTo>
                <a:lnTo>
                  <a:pt x="803127" y="30097"/>
                </a:lnTo>
                <a:lnTo>
                  <a:pt x="811643" y="28636"/>
                </a:lnTo>
                <a:lnTo>
                  <a:pt x="826186" y="27012"/>
                </a:lnTo>
                <a:lnTo>
                  <a:pt x="863779" y="25018"/>
                </a:lnTo>
                <a:lnTo>
                  <a:pt x="873033" y="23345"/>
                </a:lnTo>
                <a:lnTo>
                  <a:pt x="882060" y="21277"/>
                </a:lnTo>
                <a:lnTo>
                  <a:pt x="899508" y="18946"/>
                </a:lnTo>
                <a:lnTo>
                  <a:pt x="977721" y="11114"/>
                </a:lnTo>
                <a:lnTo>
                  <a:pt x="1037158" y="5573"/>
                </a:lnTo>
                <a:lnTo>
                  <a:pt x="1063866" y="3714"/>
                </a:lnTo>
                <a:lnTo>
                  <a:pt x="1088340" y="2475"/>
                </a:lnTo>
                <a:lnTo>
                  <a:pt x="1180075" y="486"/>
                </a:lnTo>
                <a:lnTo>
                  <a:pt x="1416880" y="0"/>
                </a:lnTo>
                <a:lnTo>
                  <a:pt x="1432267" y="951"/>
                </a:lnTo>
                <a:lnTo>
                  <a:pt x="1444430" y="2538"/>
                </a:lnTo>
                <a:lnTo>
                  <a:pt x="1454443" y="4548"/>
                </a:lnTo>
                <a:lnTo>
                  <a:pt x="1465881" y="5888"/>
                </a:lnTo>
                <a:lnTo>
                  <a:pt x="1516164" y="7774"/>
                </a:lnTo>
                <a:lnTo>
                  <a:pt x="2067385" y="8568"/>
                </a:lnTo>
                <a:lnTo>
                  <a:pt x="2131053" y="11109"/>
                </a:lnTo>
                <a:lnTo>
                  <a:pt x="2198720" y="14460"/>
                </a:lnTo>
                <a:lnTo>
                  <a:pt x="2257282" y="16347"/>
                </a:lnTo>
                <a:lnTo>
                  <a:pt x="2342413" y="18024"/>
                </a:lnTo>
                <a:lnTo>
                  <a:pt x="2358851" y="19635"/>
                </a:lnTo>
                <a:lnTo>
                  <a:pt x="2375526" y="21661"/>
                </a:lnTo>
                <a:lnTo>
                  <a:pt x="2389498" y="23012"/>
                </a:lnTo>
                <a:lnTo>
                  <a:pt x="2439010" y="24913"/>
                </a:lnTo>
                <a:lnTo>
                  <a:pt x="2667063" y="25704"/>
                </a:lnTo>
                <a:lnTo>
                  <a:pt x="2706504" y="28250"/>
                </a:lnTo>
                <a:lnTo>
                  <a:pt x="2733024" y="30262"/>
                </a:lnTo>
                <a:lnTo>
                  <a:pt x="2766896" y="31603"/>
                </a:lnTo>
                <a:lnTo>
                  <a:pt x="2920534" y="33933"/>
                </a:lnTo>
                <a:lnTo>
                  <a:pt x="2970740" y="35169"/>
                </a:lnTo>
                <a:lnTo>
                  <a:pt x="2980619" y="36779"/>
                </a:lnTo>
                <a:lnTo>
                  <a:pt x="2990062" y="38806"/>
                </a:lnTo>
                <a:lnTo>
                  <a:pt x="2999215" y="40157"/>
                </a:lnTo>
                <a:lnTo>
                  <a:pt x="3025749" y="42058"/>
                </a:lnTo>
                <a:lnTo>
                  <a:pt x="3121641" y="42812"/>
                </a:lnTo>
                <a:lnTo>
                  <a:pt x="3267451" y="42856"/>
                </a:lnTo>
                <a:lnTo>
                  <a:pt x="3285106" y="43809"/>
                </a:lnTo>
                <a:lnTo>
                  <a:pt x="3303543" y="45398"/>
                </a:lnTo>
                <a:lnTo>
                  <a:pt x="3322503" y="47409"/>
                </a:lnTo>
                <a:lnTo>
                  <a:pt x="3337999" y="48749"/>
                </a:lnTo>
                <a:lnTo>
                  <a:pt x="3375367" y="50637"/>
                </a:lnTo>
                <a:lnTo>
                  <a:pt x="3414802" y="52148"/>
                </a:lnTo>
                <a:lnTo>
                  <a:pt x="3427156" y="53814"/>
                </a:lnTo>
                <a:lnTo>
                  <a:pt x="3439200" y="55877"/>
                </a:lnTo>
                <a:lnTo>
                  <a:pt x="3449135" y="57253"/>
                </a:lnTo>
                <a:lnTo>
                  <a:pt x="3471267" y="59189"/>
                </a:lnTo>
                <a:lnTo>
                  <a:pt x="3529716" y="59972"/>
                </a:lnTo>
                <a:lnTo>
                  <a:pt x="3533291" y="60935"/>
                </a:lnTo>
                <a:lnTo>
                  <a:pt x="3535676" y="62529"/>
                </a:lnTo>
                <a:lnTo>
                  <a:pt x="3537264" y="64545"/>
                </a:lnTo>
                <a:lnTo>
                  <a:pt x="3539276" y="64936"/>
                </a:lnTo>
                <a:lnTo>
                  <a:pt x="3541570" y="64245"/>
                </a:lnTo>
                <a:lnTo>
                  <a:pt x="3549015" y="600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9"/>
          <p:cNvSpPr/>
          <p:nvPr/>
        </p:nvSpPr>
        <p:spPr>
          <a:xfrm>
            <a:off x="5405012" y="3051960"/>
            <a:ext cx="152789" cy="136748"/>
          </a:xfrm>
          <a:custGeom>
            <a:avLst/>
            <a:gdLst/>
            <a:ahLst/>
            <a:cxnLst/>
            <a:rect l="0" t="0" r="0" b="0"/>
            <a:pathLst>
              <a:path w="152789" h="136748">
                <a:moveTo>
                  <a:pt x="24238" y="25567"/>
                </a:moveTo>
                <a:lnTo>
                  <a:pt x="24238" y="87561"/>
                </a:lnTo>
                <a:lnTo>
                  <a:pt x="25190" y="91661"/>
                </a:lnTo>
                <a:lnTo>
                  <a:pt x="26778" y="96300"/>
                </a:lnTo>
                <a:lnTo>
                  <a:pt x="28788" y="101297"/>
                </a:lnTo>
                <a:lnTo>
                  <a:pt x="31081" y="105581"/>
                </a:lnTo>
                <a:lnTo>
                  <a:pt x="33563" y="109390"/>
                </a:lnTo>
                <a:lnTo>
                  <a:pt x="36169" y="112882"/>
                </a:lnTo>
                <a:lnTo>
                  <a:pt x="40764" y="117114"/>
                </a:lnTo>
                <a:lnTo>
                  <a:pt x="46685" y="121841"/>
                </a:lnTo>
                <a:lnTo>
                  <a:pt x="53490" y="126897"/>
                </a:lnTo>
                <a:lnTo>
                  <a:pt x="58980" y="130268"/>
                </a:lnTo>
                <a:lnTo>
                  <a:pt x="63591" y="132515"/>
                </a:lnTo>
                <a:lnTo>
                  <a:pt x="67619" y="134013"/>
                </a:lnTo>
                <a:lnTo>
                  <a:pt x="71256" y="135012"/>
                </a:lnTo>
                <a:lnTo>
                  <a:pt x="74633" y="135678"/>
                </a:lnTo>
                <a:lnTo>
                  <a:pt x="77837" y="136122"/>
                </a:lnTo>
                <a:lnTo>
                  <a:pt x="81878" y="136418"/>
                </a:lnTo>
                <a:lnTo>
                  <a:pt x="86477" y="136615"/>
                </a:lnTo>
                <a:lnTo>
                  <a:pt x="91448" y="136747"/>
                </a:lnTo>
                <a:lnTo>
                  <a:pt x="96667" y="135882"/>
                </a:lnTo>
                <a:lnTo>
                  <a:pt x="102051" y="134353"/>
                </a:lnTo>
                <a:lnTo>
                  <a:pt x="107546" y="132381"/>
                </a:lnTo>
                <a:lnTo>
                  <a:pt x="112162" y="130114"/>
                </a:lnTo>
                <a:lnTo>
                  <a:pt x="116191" y="127650"/>
                </a:lnTo>
                <a:lnTo>
                  <a:pt x="119830" y="125055"/>
                </a:lnTo>
                <a:lnTo>
                  <a:pt x="123209" y="123325"/>
                </a:lnTo>
                <a:lnTo>
                  <a:pt x="126413" y="122172"/>
                </a:lnTo>
                <a:lnTo>
                  <a:pt x="129502" y="121403"/>
                </a:lnTo>
                <a:lnTo>
                  <a:pt x="132514" y="118985"/>
                </a:lnTo>
                <a:lnTo>
                  <a:pt x="135475" y="115468"/>
                </a:lnTo>
                <a:lnTo>
                  <a:pt x="138400" y="111219"/>
                </a:lnTo>
                <a:lnTo>
                  <a:pt x="140351" y="106480"/>
                </a:lnTo>
                <a:lnTo>
                  <a:pt x="141652" y="101417"/>
                </a:lnTo>
                <a:lnTo>
                  <a:pt x="142519" y="96136"/>
                </a:lnTo>
                <a:lnTo>
                  <a:pt x="143097" y="90710"/>
                </a:lnTo>
                <a:lnTo>
                  <a:pt x="143482" y="85189"/>
                </a:lnTo>
                <a:lnTo>
                  <a:pt x="143739" y="79602"/>
                </a:lnTo>
                <a:lnTo>
                  <a:pt x="142957" y="73973"/>
                </a:lnTo>
                <a:lnTo>
                  <a:pt x="141484" y="68315"/>
                </a:lnTo>
                <a:lnTo>
                  <a:pt x="139550" y="62638"/>
                </a:lnTo>
                <a:lnTo>
                  <a:pt x="135402" y="56949"/>
                </a:lnTo>
                <a:lnTo>
                  <a:pt x="129780" y="51251"/>
                </a:lnTo>
                <a:lnTo>
                  <a:pt x="123174" y="45547"/>
                </a:lnTo>
                <a:lnTo>
                  <a:pt x="118770" y="40792"/>
                </a:lnTo>
                <a:lnTo>
                  <a:pt x="115835" y="36670"/>
                </a:lnTo>
                <a:lnTo>
                  <a:pt x="113877" y="32969"/>
                </a:lnTo>
                <a:lnTo>
                  <a:pt x="111619" y="29549"/>
                </a:lnTo>
                <a:lnTo>
                  <a:pt x="109163" y="26317"/>
                </a:lnTo>
                <a:lnTo>
                  <a:pt x="106572" y="23209"/>
                </a:lnTo>
                <a:lnTo>
                  <a:pt x="102939" y="20185"/>
                </a:lnTo>
                <a:lnTo>
                  <a:pt x="98613" y="17217"/>
                </a:lnTo>
                <a:lnTo>
                  <a:pt x="93824" y="14285"/>
                </a:lnTo>
                <a:lnTo>
                  <a:pt x="88726" y="11378"/>
                </a:lnTo>
                <a:lnTo>
                  <a:pt x="77982" y="5608"/>
                </a:lnTo>
                <a:lnTo>
                  <a:pt x="72449" y="3689"/>
                </a:lnTo>
                <a:lnTo>
                  <a:pt x="66856" y="2409"/>
                </a:lnTo>
                <a:lnTo>
                  <a:pt x="61222" y="1556"/>
                </a:lnTo>
                <a:lnTo>
                  <a:pt x="56514" y="987"/>
                </a:lnTo>
                <a:lnTo>
                  <a:pt x="52423" y="608"/>
                </a:lnTo>
                <a:lnTo>
                  <a:pt x="48743" y="355"/>
                </a:lnTo>
                <a:lnTo>
                  <a:pt x="44384" y="187"/>
                </a:lnTo>
                <a:lnTo>
                  <a:pt x="34462" y="0"/>
                </a:lnTo>
                <a:lnTo>
                  <a:pt x="29148" y="902"/>
                </a:lnTo>
                <a:lnTo>
                  <a:pt x="23702" y="2456"/>
                </a:lnTo>
                <a:lnTo>
                  <a:pt x="18165" y="4445"/>
                </a:lnTo>
                <a:lnTo>
                  <a:pt x="14475" y="6723"/>
                </a:lnTo>
                <a:lnTo>
                  <a:pt x="12014" y="9194"/>
                </a:lnTo>
                <a:lnTo>
                  <a:pt x="10373" y="11795"/>
                </a:lnTo>
                <a:lnTo>
                  <a:pt x="8327" y="14480"/>
                </a:lnTo>
                <a:lnTo>
                  <a:pt x="6010" y="17223"/>
                </a:lnTo>
                <a:lnTo>
                  <a:pt x="3514" y="20005"/>
                </a:lnTo>
                <a:lnTo>
                  <a:pt x="1849" y="23764"/>
                </a:lnTo>
                <a:lnTo>
                  <a:pt x="739" y="28175"/>
                </a:lnTo>
                <a:lnTo>
                  <a:pt x="0" y="33021"/>
                </a:lnTo>
                <a:lnTo>
                  <a:pt x="459" y="39109"/>
                </a:lnTo>
                <a:lnTo>
                  <a:pt x="1718" y="46025"/>
                </a:lnTo>
                <a:lnTo>
                  <a:pt x="3509" y="53493"/>
                </a:lnTo>
                <a:lnTo>
                  <a:pt x="4703" y="59424"/>
                </a:lnTo>
                <a:lnTo>
                  <a:pt x="5500" y="64331"/>
                </a:lnTo>
                <a:lnTo>
                  <a:pt x="6031" y="68555"/>
                </a:lnTo>
                <a:lnTo>
                  <a:pt x="7337" y="72323"/>
                </a:lnTo>
                <a:lnTo>
                  <a:pt x="9161" y="75788"/>
                </a:lnTo>
                <a:lnTo>
                  <a:pt x="23482" y="97294"/>
                </a:lnTo>
                <a:lnTo>
                  <a:pt x="27544" y="102912"/>
                </a:lnTo>
                <a:lnTo>
                  <a:pt x="31204" y="107611"/>
                </a:lnTo>
                <a:lnTo>
                  <a:pt x="34597" y="111695"/>
                </a:lnTo>
                <a:lnTo>
                  <a:pt x="38764" y="114418"/>
                </a:lnTo>
                <a:lnTo>
                  <a:pt x="43447" y="116234"/>
                </a:lnTo>
                <a:lnTo>
                  <a:pt x="48474" y="117444"/>
                </a:lnTo>
                <a:lnTo>
                  <a:pt x="52777" y="119203"/>
                </a:lnTo>
                <a:lnTo>
                  <a:pt x="56599" y="121329"/>
                </a:lnTo>
                <a:lnTo>
                  <a:pt x="60100" y="123698"/>
                </a:lnTo>
                <a:lnTo>
                  <a:pt x="63385" y="125278"/>
                </a:lnTo>
                <a:lnTo>
                  <a:pt x="66529" y="126331"/>
                </a:lnTo>
                <a:lnTo>
                  <a:pt x="69577" y="127033"/>
                </a:lnTo>
                <a:lnTo>
                  <a:pt x="74467" y="127501"/>
                </a:lnTo>
                <a:lnTo>
                  <a:pt x="80583" y="127813"/>
                </a:lnTo>
                <a:lnTo>
                  <a:pt x="97765" y="128252"/>
                </a:lnTo>
                <a:lnTo>
                  <a:pt x="101831" y="128314"/>
                </a:lnTo>
                <a:lnTo>
                  <a:pt x="107399" y="127402"/>
                </a:lnTo>
                <a:lnTo>
                  <a:pt x="113968" y="125842"/>
                </a:lnTo>
                <a:lnTo>
                  <a:pt x="121206" y="123850"/>
                </a:lnTo>
                <a:lnTo>
                  <a:pt x="126983" y="122522"/>
                </a:lnTo>
                <a:lnTo>
                  <a:pt x="131787" y="121636"/>
                </a:lnTo>
                <a:lnTo>
                  <a:pt x="135942" y="121045"/>
                </a:lnTo>
                <a:lnTo>
                  <a:pt x="138712" y="119699"/>
                </a:lnTo>
                <a:lnTo>
                  <a:pt x="140559" y="117849"/>
                </a:lnTo>
                <a:lnTo>
                  <a:pt x="141790" y="115664"/>
                </a:lnTo>
                <a:lnTo>
                  <a:pt x="143564" y="113254"/>
                </a:lnTo>
                <a:lnTo>
                  <a:pt x="145698" y="110695"/>
                </a:lnTo>
                <a:lnTo>
                  <a:pt x="148074" y="108037"/>
                </a:lnTo>
                <a:lnTo>
                  <a:pt x="149657" y="104359"/>
                </a:lnTo>
                <a:lnTo>
                  <a:pt x="150713" y="100003"/>
                </a:lnTo>
                <a:lnTo>
                  <a:pt x="151417" y="95193"/>
                </a:lnTo>
                <a:lnTo>
                  <a:pt x="151887" y="90082"/>
                </a:lnTo>
                <a:lnTo>
                  <a:pt x="152199" y="84770"/>
                </a:lnTo>
                <a:lnTo>
                  <a:pt x="152547" y="73787"/>
                </a:lnTo>
                <a:lnTo>
                  <a:pt x="152788" y="50073"/>
                </a:lnTo>
                <a:lnTo>
                  <a:pt x="151848" y="46667"/>
                </a:lnTo>
                <a:lnTo>
                  <a:pt x="150269" y="43444"/>
                </a:lnTo>
                <a:lnTo>
                  <a:pt x="148264" y="40342"/>
                </a:lnTo>
                <a:lnTo>
                  <a:pt x="145022" y="36370"/>
                </a:lnTo>
                <a:lnTo>
                  <a:pt x="140955" y="31816"/>
                </a:lnTo>
                <a:lnTo>
                  <a:pt x="132309" y="22630"/>
                </a:lnTo>
                <a:lnTo>
                  <a:pt x="125292" y="15371"/>
                </a:lnTo>
                <a:lnTo>
                  <a:pt x="122087" y="13055"/>
                </a:lnTo>
                <a:lnTo>
                  <a:pt x="118998" y="11511"/>
                </a:lnTo>
                <a:lnTo>
                  <a:pt x="115987" y="10481"/>
                </a:lnTo>
                <a:lnTo>
                  <a:pt x="113026" y="9795"/>
                </a:lnTo>
                <a:lnTo>
                  <a:pt x="110100" y="9337"/>
                </a:lnTo>
                <a:lnTo>
                  <a:pt x="107197" y="9032"/>
                </a:lnTo>
                <a:lnTo>
                  <a:pt x="104309" y="8829"/>
                </a:lnTo>
                <a:lnTo>
                  <a:pt x="101431" y="8693"/>
                </a:lnTo>
                <a:lnTo>
                  <a:pt x="98560" y="8603"/>
                </a:lnTo>
                <a:lnTo>
                  <a:pt x="95693" y="9495"/>
                </a:lnTo>
                <a:lnTo>
                  <a:pt x="92829" y="11042"/>
                </a:lnTo>
                <a:lnTo>
                  <a:pt x="89968" y="13026"/>
                </a:lnTo>
                <a:lnTo>
                  <a:pt x="87108" y="14349"/>
                </a:lnTo>
                <a:lnTo>
                  <a:pt x="84249" y="15231"/>
                </a:lnTo>
                <a:lnTo>
                  <a:pt x="81390" y="15819"/>
                </a:lnTo>
                <a:lnTo>
                  <a:pt x="79484" y="18116"/>
                </a:lnTo>
                <a:lnTo>
                  <a:pt x="78214" y="21552"/>
                </a:lnTo>
                <a:lnTo>
                  <a:pt x="77367" y="25748"/>
                </a:lnTo>
                <a:lnTo>
                  <a:pt x="74897" y="32355"/>
                </a:lnTo>
                <a:lnTo>
                  <a:pt x="71345" y="40570"/>
                </a:lnTo>
                <a:lnTo>
                  <a:pt x="67073" y="49856"/>
                </a:lnTo>
                <a:lnTo>
                  <a:pt x="65176" y="57953"/>
                </a:lnTo>
                <a:lnTo>
                  <a:pt x="64865" y="65255"/>
                </a:lnTo>
                <a:lnTo>
                  <a:pt x="65611" y="72028"/>
                </a:lnTo>
                <a:lnTo>
                  <a:pt x="67059" y="78448"/>
                </a:lnTo>
                <a:lnTo>
                  <a:pt x="68978" y="84634"/>
                </a:lnTo>
                <a:lnTo>
                  <a:pt x="74350" y="99147"/>
                </a:lnTo>
                <a:lnTo>
                  <a:pt x="75744" y="101290"/>
                </a:lnTo>
                <a:lnTo>
                  <a:pt x="77625" y="103672"/>
                </a:lnTo>
                <a:lnTo>
                  <a:pt x="82937" y="109787"/>
                </a:lnTo>
                <a:lnTo>
                  <a:pt x="85278" y="110289"/>
                </a:lnTo>
                <a:lnTo>
                  <a:pt x="88744" y="110623"/>
                </a:lnTo>
                <a:lnTo>
                  <a:pt x="92959" y="110846"/>
                </a:lnTo>
                <a:lnTo>
                  <a:pt x="94817" y="110042"/>
                </a:lnTo>
                <a:lnTo>
                  <a:pt x="95103" y="108554"/>
                </a:lnTo>
                <a:lnTo>
                  <a:pt x="94341" y="106609"/>
                </a:lnTo>
                <a:lnTo>
                  <a:pt x="93833" y="104360"/>
                </a:lnTo>
                <a:lnTo>
                  <a:pt x="93495" y="101908"/>
                </a:lnTo>
                <a:lnTo>
                  <a:pt x="84245" y="855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0"/>
          <p:cNvSpPr/>
          <p:nvPr/>
        </p:nvSpPr>
        <p:spPr>
          <a:xfrm>
            <a:off x="5609272" y="3377565"/>
            <a:ext cx="248604" cy="188596"/>
          </a:xfrm>
          <a:custGeom>
            <a:avLst/>
            <a:gdLst/>
            <a:ahLst/>
            <a:cxnLst/>
            <a:rect l="0" t="0" r="0" b="0"/>
            <a:pathLst>
              <a:path w="248604" h="188596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2"/>
                </a:lnTo>
                <a:lnTo>
                  <a:pt x="17462" y="22399"/>
                </a:lnTo>
                <a:lnTo>
                  <a:pt x="21166" y="25411"/>
                </a:lnTo>
                <a:lnTo>
                  <a:pt x="25541" y="28370"/>
                </a:lnTo>
                <a:lnTo>
                  <a:pt x="32942" y="34199"/>
                </a:lnTo>
                <a:lnTo>
                  <a:pt x="36248" y="37087"/>
                </a:lnTo>
                <a:lnTo>
                  <a:pt x="43216" y="39964"/>
                </a:lnTo>
                <a:lnTo>
                  <a:pt x="52623" y="42835"/>
                </a:lnTo>
                <a:lnTo>
                  <a:pt x="63657" y="45702"/>
                </a:lnTo>
                <a:lnTo>
                  <a:pt x="71965" y="48565"/>
                </a:lnTo>
                <a:lnTo>
                  <a:pt x="78457" y="51427"/>
                </a:lnTo>
                <a:lnTo>
                  <a:pt x="89163" y="57146"/>
                </a:lnTo>
                <a:lnTo>
                  <a:pt x="100270" y="62863"/>
                </a:lnTo>
                <a:lnTo>
                  <a:pt x="104947" y="65721"/>
                </a:lnTo>
                <a:lnTo>
                  <a:pt x="112683" y="71437"/>
                </a:lnTo>
                <a:lnTo>
                  <a:pt x="116080" y="75247"/>
                </a:lnTo>
                <a:lnTo>
                  <a:pt x="119296" y="79692"/>
                </a:lnTo>
                <a:lnTo>
                  <a:pt x="122394" y="84560"/>
                </a:lnTo>
                <a:lnTo>
                  <a:pt x="126363" y="89711"/>
                </a:lnTo>
                <a:lnTo>
                  <a:pt x="130915" y="95050"/>
                </a:lnTo>
                <a:lnTo>
                  <a:pt x="135854" y="100514"/>
                </a:lnTo>
                <a:lnTo>
                  <a:pt x="141052" y="105109"/>
                </a:lnTo>
                <a:lnTo>
                  <a:pt x="146422" y="109125"/>
                </a:lnTo>
                <a:lnTo>
                  <a:pt x="151908" y="112755"/>
                </a:lnTo>
                <a:lnTo>
                  <a:pt x="156517" y="117080"/>
                </a:lnTo>
                <a:lnTo>
                  <a:pt x="160542" y="121868"/>
                </a:lnTo>
                <a:lnTo>
                  <a:pt x="164178" y="126965"/>
                </a:lnTo>
                <a:lnTo>
                  <a:pt x="167555" y="131316"/>
                </a:lnTo>
                <a:lnTo>
                  <a:pt x="170758" y="135169"/>
                </a:lnTo>
                <a:lnTo>
                  <a:pt x="173846" y="138690"/>
                </a:lnTo>
                <a:lnTo>
                  <a:pt x="177810" y="141990"/>
                </a:lnTo>
                <a:lnTo>
                  <a:pt x="182358" y="145142"/>
                </a:lnTo>
                <a:lnTo>
                  <a:pt x="187294" y="148196"/>
                </a:lnTo>
                <a:lnTo>
                  <a:pt x="191538" y="151185"/>
                </a:lnTo>
                <a:lnTo>
                  <a:pt x="198793" y="157046"/>
                </a:lnTo>
                <a:lnTo>
                  <a:pt x="205193" y="162825"/>
                </a:lnTo>
                <a:lnTo>
                  <a:pt x="211212" y="168569"/>
                </a:lnTo>
                <a:lnTo>
                  <a:pt x="217062" y="174297"/>
                </a:lnTo>
                <a:lnTo>
                  <a:pt x="220908" y="177158"/>
                </a:lnTo>
                <a:lnTo>
                  <a:pt x="225377" y="180018"/>
                </a:lnTo>
                <a:lnTo>
                  <a:pt x="248603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1"/>
          <p:cNvSpPr/>
          <p:nvPr/>
        </p:nvSpPr>
        <p:spPr>
          <a:xfrm>
            <a:off x="5626417" y="3351847"/>
            <a:ext cx="145734" cy="265749"/>
          </a:xfrm>
          <a:custGeom>
            <a:avLst/>
            <a:gdLst/>
            <a:ahLst/>
            <a:cxnLst/>
            <a:rect l="0" t="0" r="0" b="0"/>
            <a:pathLst>
              <a:path w="145734" h="265749">
                <a:moveTo>
                  <a:pt x="145733" y="0"/>
                </a:moveTo>
                <a:lnTo>
                  <a:pt x="136631" y="4551"/>
                </a:lnTo>
                <a:lnTo>
                  <a:pt x="132997" y="7797"/>
                </a:lnTo>
                <a:lnTo>
                  <a:pt x="129622" y="11865"/>
                </a:lnTo>
                <a:lnTo>
                  <a:pt x="126420" y="16483"/>
                </a:lnTo>
                <a:lnTo>
                  <a:pt x="123332" y="21466"/>
                </a:lnTo>
                <a:lnTo>
                  <a:pt x="120322" y="26693"/>
                </a:lnTo>
                <a:lnTo>
                  <a:pt x="114436" y="37581"/>
                </a:lnTo>
                <a:lnTo>
                  <a:pt x="108645" y="48770"/>
                </a:lnTo>
                <a:lnTo>
                  <a:pt x="109578" y="54421"/>
                </a:lnTo>
                <a:lnTo>
                  <a:pt x="113057" y="60093"/>
                </a:lnTo>
                <a:lnTo>
                  <a:pt x="118234" y="65780"/>
                </a:lnTo>
                <a:lnTo>
                  <a:pt x="119780" y="72428"/>
                </a:lnTo>
                <a:lnTo>
                  <a:pt x="118906" y="79718"/>
                </a:lnTo>
                <a:lnTo>
                  <a:pt x="116418" y="87436"/>
                </a:lnTo>
                <a:lnTo>
                  <a:pt x="111902" y="98295"/>
                </a:lnTo>
                <a:lnTo>
                  <a:pt x="106034" y="111250"/>
                </a:lnTo>
                <a:lnTo>
                  <a:pt x="99264" y="125602"/>
                </a:lnTo>
                <a:lnTo>
                  <a:pt x="92846" y="138027"/>
                </a:lnTo>
                <a:lnTo>
                  <a:pt x="86662" y="149168"/>
                </a:lnTo>
                <a:lnTo>
                  <a:pt x="75664" y="168214"/>
                </a:lnTo>
                <a:lnTo>
                  <a:pt x="67601" y="183029"/>
                </a:lnTo>
                <a:lnTo>
                  <a:pt x="63165" y="189647"/>
                </a:lnTo>
                <a:lnTo>
                  <a:pt x="58302" y="195964"/>
                </a:lnTo>
                <a:lnTo>
                  <a:pt x="53156" y="202080"/>
                </a:lnTo>
                <a:lnTo>
                  <a:pt x="48772" y="207110"/>
                </a:lnTo>
                <a:lnTo>
                  <a:pt x="41361" y="215239"/>
                </a:lnTo>
                <a:lnTo>
                  <a:pt x="36147" y="221598"/>
                </a:lnTo>
                <a:lnTo>
                  <a:pt x="17060" y="245893"/>
                </a:lnTo>
                <a:lnTo>
                  <a:pt x="12326" y="251559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"/>
          <p:cNvSpPr/>
          <p:nvPr/>
        </p:nvSpPr>
        <p:spPr>
          <a:xfrm>
            <a:off x="5926454" y="3386137"/>
            <a:ext cx="222887" cy="34291"/>
          </a:xfrm>
          <a:custGeom>
            <a:avLst/>
            <a:gdLst/>
            <a:ahLst/>
            <a:cxnLst/>
            <a:rect l="0" t="0" r="0" b="0"/>
            <a:pathLst>
              <a:path w="222887" h="34291">
                <a:moveTo>
                  <a:pt x="0" y="34290"/>
                </a:moveTo>
                <a:lnTo>
                  <a:pt x="43176" y="34290"/>
                </a:lnTo>
                <a:lnTo>
                  <a:pt x="53549" y="33338"/>
                </a:lnTo>
                <a:lnTo>
                  <a:pt x="65228" y="31750"/>
                </a:lnTo>
                <a:lnTo>
                  <a:pt x="77775" y="29739"/>
                </a:lnTo>
                <a:lnTo>
                  <a:pt x="88045" y="27446"/>
                </a:lnTo>
                <a:lnTo>
                  <a:pt x="96797" y="24965"/>
                </a:lnTo>
                <a:lnTo>
                  <a:pt x="104536" y="22358"/>
                </a:lnTo>
                <a:lnTo>
                  <a:pt x="111601" y="20620"/>
                </a:lnTo>
                <a:lnTo>
                  <a:pt x="118216" y="19462"/>
                </a:lnTo>
                <a:lnTo>
                  <a:pt x="124531" y="18690"/>
                </a:lnTo>
                <a:lnTo>
                  <a:pt x="133503" y="17223"/>
                </a:lnTo>
                <a:lnTo>
                  <a:pt x="165076" y="11559"/>
                </a:lnTo>
                <a:lnTo>
                  <a:pt x="171963" y="10563"/>
                </a:lnTo>
                <a:lnTo>
                  <a:pt x="177507" y="9900"/>
                </a:lnTo>
                <a:lnTo>
                  <a:pt x="182156" y="8505"/>
                </a:lnTo>
                <a:lnTo>
                  <a:pt x="186208" y="6622"/>
                </a:lnTo>
                <a:lnTo>
                  <a:pt x="189861" y="4415"/>
                </a:lnTo>
                <a:lnTo>
                  <a:pt x="193249" y="2944"/>
                </a:lnTo>
                <a:lnTo>
                  <a:pt x="196461" y="1962"/>
                </a:lnTo>
                <a:lnTo>
                  <a:pt x="199554" y="1308"/>
                </a:lnTo>
                <a:lnTo>
                  <a:pt x="205531" y="582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3"/>
          <p:cNvSpPr/>
          <p:nvPr/>
        </p:nvSpPr>
        <p:spPr>
          <a:xfrm>
            <a:off x="5977890" y="3446145"/>
            <a:ext cx="248603" cy="42863"/>
          </a:xfrm>
          <a:custGeom>
            <a:avLst/>
            <a:gdLst/>
            <a:ahLst/>
            <a:cxnLst/>
            <a:rect l="0" t="0" r="0" b="0"/>
            <a:pathLst>
              <a:path w="248603" h="42863">
                <a:moveTo>
                  <a:pt x="0" y="42862"/>
                </a:moveTo>
                <a:lnTo>
                  <a:pt x="22754" y="42862"/>
                </a:lnTo>
                <a:lnTo>
                  <a:pt x="31362" y="41909"/>
                </a:lnTo>
                <a:lnTo>
                  <a:pt x="39005" y="40322"/>
                </a:lnTo>
                <a:lnTo>
                  <a:pt x="46005" y="38311"/>
                </a:lnTo>
                <a:lnTo>
                  <a:pt x="141626" y="16457"/>
                </a:lnTo>
                <a:lnTo>
                  <a:pt x="158235" y="11924"/>
                </a:lnTo>
                <a:lnTo>
                  <a:pt x="171212" y="7949"/>
                </a:lnTo>
                <a:lnTo>
                  <a:pt x="183674" y="5299"/>
                </a:lnTo>
                <a:lnTo>
                  <a:pt x="195792" y="3533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4"/>
          <p:cNvSpPr/>
          <p:nvPr/>
        </p:nvSpPr>
        <p:spPr>
          <a:xfrm>
            <a:off x="6286500" y="3302799"/>
            <a:ext cx="428626" cy="228567"/>
          </a:xfrm>
          <a:custGeom>
            <a:avLst/>
            <a:gdLst/>
            <a:ahLst/>
            <a:cxnLst/>
            <a:rect l="0" t="0" r="0" b="0"/>
            <a:pathLst>
              <a:path w="428626" h="228567">
                <a:moveTo>
                  <a:pt x="0" y="49048"/>
                </a:moveTo>
                <a:lnTo>
                  <a:pt x="4550" y="44497"/>
                </a:lnTo>
                <a:lnTo>
                  <a:pt x="11865" y="39723"/>
                </a:lnTo>
                <a:lnTo>
                  <a:pt x="16482" y="37116"/>
                </a:lnTo>
                <a:lnTo>
                  <a:pt x="45735" y="19795"/>
                </a:lnTo>
                <a:lnTo>
                  <a:pt x="54302" y="14306"/>
                </a:lnTo>
                <a:lnTo>
                  <a:pt x="60967" y="9694"/>
                </a:lnTo>
                <a:lnTo>
                  <a:pt x="70911" y="2983"/>
                </a:lnTo>
                <a:lnTo>
                  <a:pt x="78506" y="0"/>
                </a:lnTo>
                <a:lnTo>
                  <a:pt x="82817" y="157"/>
                </a:lnTo>
                <a:lnTo>
                  <a:pt x="92687" y="2871"/>
                </a:lnTo>
                <a:lnTo>
                  <a:pt x="100884" y="7252"/>
                </a:lnTo>
                <a:lnTo>
                  <a:pt x="107702" y="12375"/>
                </a:lnTo>
                <a:lnTo>
                  <a:pt x="113907" y="17826"/>
                </a:lnTo>
                <a:lnTo>
                  <a:pt x="119840" y="23424"/>
                </a:lnTo>
                <a:lnTo>
                  <a:pt x="122756" y="26251"/>
                </a:lnTo>
                <a:lnTo>
                  <a:pt x="124700" y="29087"/>
                </a:lnTo>
                <a:lnTo>
                  <a:pt x="126859" y="34779"/>
                </a:lnTo>
                <a:lnTo>
                  <a:pt x="127436" y="39536"/>
                </a:lnTo>
                <a:lnTo>
                  <a:pt x="127820" y="45564"/>
                </a:lnTo>
                <a:lnTo>
                  <a:pt x="128075" y="52440"/>
                </a:lnTo>
                <a:lnTo>
                  <a:pt x="127293" y="58930"/>
                </a:lnTo>
                <a:lnTo>
                  <a:pt x="125820" y="65161"/>
                </a:lnTo>
                <a:lnTo>
                  <a:pt x="123885" y="71220"/>
                </a:lnTo>
                <a:lnTo>
                  <a:pt x="120689" y="78117"/>
                </a:lnTo>
                <a:lnTo>
                  <a:pt x="116655" y="85572"/>
                </a:lnTo>
                <a:lnTo>
                  <a:pt x="112060" y="93400"/>
                </a:lnTo>
                <a:lnTo>
                  <a:pt x="112807" y="100524"/>
                </a:lnTo>
                <a:lnTo>
                  <a:pt x="117114" y="107178"/>
                </a:lnTo>
                <a:lnTo>
                  <a:pt x="123796" y="113519"/>
                </a:lnTo>
                <a:lnTo>
                  <a:pt x="127298" y="119651"/>
                </a:lnTo>
                <a:lnTo>
                  <a:pt x="128680" y="125644"/>
                </a:lnTo>
                <a:lnTo>
                  <a:pt x="128649" y="131544"/>
                </a:lnTo>
                <a:lnTo>
                  <a:pt x="126723" y="136430"/>
                </a:lnTo>
                <a:lnTo>
                  <a:pt x="123535" y="140641"/>
                </a:lnTo>
                <a:lnTo>
                  <a:pt x="119504" y="144400"/>
                </a:lnTo>
                <a:lnTo>
                  <a:pt x="115864" y="148811"/>
                </a:lnTo>
                <a:lnTo>
                  <a:pt x="112485" y="153657"/>
                </a:lnTo>
                <a:lnTo>
                  <a:pt x="109280" y="158792"/>
                </a:lnTo>
                <a:lnTo>
                  <a:pt x="106191" y="163168"/>
                </a:lnTo>
                <a:lnTo>
                  <a:pt x="103179" y="167038"/>
                </a:lnTo>
                <a:lnTo>
                  <a:pt x="100218" y="170571"/>
                </a:lnTo>
                <a:lnTo>
                  <a:pt x="96340" y="174831"/>
                </a:lnTo>
                <a:lnTo>
                  <a:pt x="86950" y="184644"/>
                </a:lnTo>
                <a:lnTo>
                  <a:pt x="75504" y="196328"/>
                </a:lnTo>
                <a:lnTo>
                  <a:pt x="73196" y="199622"/>
                </a:lnTo>
                <a:lnTo>
                  <a:pt x="70632" y="205822"/>
                </a:lnTo>
                <a:lnTo>
                  <a:pt x="69491" y="211753"/>
                </a:lnTo>
                <a:lnTo>
                  <a:pt x="68985" y="217564"/>
                </a:lnTo>
                <a:lnTo>
                  <a:pt x="68760" y="223321"/>
                </a:lnTo>
                <a:lnTo>
                  <a:pt x="69652" y="225238"/>
                </a:lnTo>
                <a:lnTo>
                  <a:pt x="71200" y="226515"/>
                </a:lnTo>
                <a:lnTo>
                  <a:pt x="73184" y="227367"/>
                </a:lnTo>
                <a:lnTo>
                  <a:pt x="85078" y="228566"/>
                </a:lnTo>
                <a:lnTo>
                  <a:pt x="95280" y="226306"/>
                </a:lnTo>
                <a:lnTo>
                  <a:pt x="106164" y="222127"/>
                </a:lnTo>
                <a:lnTo>
                  <a:pt x="117351" y="217095"/>
                </a:lnTo>
                <a:lnTo>
                  <a:pt x="124907" y="214419"/>
                </a:lnTo>
                <a:lnTo>
                  <a:pt x="133753" y="211683"/>
                </a:lnTo>
                <a:lnTo>
                  <a:pt x="143461" y="208906"/>
                </a:lnTo>
                <a:lnTo>
                  <a:pt x="152791" y="205150"/>
                </a:lnTo>
                <a:lnTo>
                  <a:pt x="161868" y="200741"/>
                </a:lnTo>
                <a:lnTo>
                  <a:pt x="170777" y="195897"/>
                </a:lnTo>
                <a:lnTo>
                  <a:pt x="180526" y="191715"/>
                </a:lnTo>
                <a:lnTo>
                  <a:pt x="190836" y="187974"/>
                </a:lnTo>
                <a:lnTo>
                  <a:pt x="201519" y="184528"/>
                </a:lnTo>
                <a:lnTo>
                  <a:pt x="212450" y="180325"/>
                </a:lnTo>
                <a:lnTo>
                  <a:pt x="223549" y="175619"/>
                </a:lnTo>
                <a:lnTo>
                  <a:pt x="234757" y="170576"/>
                </a:lnTo>
                <a:lnTo>
                  <a:pt x="248897" y="165309"/>
                </a:lnTo>
                <a:lnTo>
                  <a:pt x="264992" y="159893"/>
                </a:lnTo>
                <a:lnTo>
                  <a:pt x="349923" y="132382"/>
                </a:lnTo>
                <a:lnTo>
                  <a:pt x="358059" y="130322"/>
                </a:lnTo>
                <a:lnTo>
                  <a:pt x="365389" y="128948"/>
                </a:lnTo>
                <a:lnTo>
                  <a:pt x="378612" y="127422"/>
                </a:lnTo>
                <a:lnTo>
                  <a:pt x="390839" y="126743"/>
                </a:lnTo>
                <a:lnTo>
                  <a:pt x="402624" y="126442"/>
                </a:lnTo>
                <a:lnTo>
                  <a:pt x="428625" y="1262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Ways to solve linear equations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Symbolically</a:t>
            </a:r>
          </a:p>
          <a:p>
            <a:pPr eaLnBrk="1" hangingPunct="1"/>
            <a:r>
              <a:rPr lang="en-US" dirty="0" smtClean="0"/>
              <a:t>Numerically</a:t>
            </a:r>
          </a:p>
          <a:p>
            <a:pPr eaLnBrk="1" hangingPunct="1"/>
            <a:r>
              <a:rPr lang="en-US" dirty="0" smtClean="0"/>
              <a:t>Graphically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x=2x-1</a:t>
            </a:r>
          </a:p>
        </p:txBody>
      </p:sp>
      <p:pic>
        <p:nvPicPr>
          <p:cNvPr id="21508" name="Picture 4" descr="basic gra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81200"/>
            <a:ext cx="3724275" cy="382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7"/>
          <p:cNvSpPr/>
          <p:nvPr/>
        </p:nvSpPr>
        <p:spPr>
          <a:xfrm>
            <a:off x="1646319" y="3549015"/>
            <a:ext cx="225344" cy="1"/>
          </a:xfrm>
          <a:custGeom>
            <a:avLst/>
            <a:gdLst/>
            <a:ahLst/>
            <a:cxnLst/>
            <a:rect l="0" t="0" r="0" b="0"/>
            <a:pathLst>
              <a:path w="225344" h="1">
                <a:moveTo>
                  <a:pt x="11031" y="0"/>
                </a:moveTo>
                <a:lnTo>
                  <a:pt x="0" y="0"/>
                </a:lnTo>
                <a:lnTo>
                  <a:pt x="2253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8"/>
          <p:cNvSpPr/>
          <p:nvPr/>
        </p:nvSpPr>
        <p:spPr>
          <a:xfrm>
            <a:off x="1863089" y="3429122"/>
            <a:ext cx="171451" cy="196646"/>
          </a:xfrm>
          <a:custGeom>
            <a:avLst/>
            <a:gdLst/>
            <a:ahLst/>
            <a:cxnLst/>
            <a:rect l="0" t="0" r="0" b="0"/>
            <a:pathLst>
              <a:path w="171451" h="196646">
                <a:moveTo>
                  <a:pt x="0" y="42740"/>
                </a:moveTo>
                <a:lnTo>
                  <a:pt x="0" y="16047"/>
                </a:lnTo>
                <a:lnTo>
                  <a:pt x="953" y="13514"/>
                </a:lnTo>
                <a:lnTo>
                  <a:pt x="2540" y="11826"/>
                </a:lnTo>
                <a:lnTo>
                  <a:pt x="7797" y="8998"/>
                </a:lnTo>
                <a:lnTo>
                  <a:pt x="16483" y="4566"/>
                </a:lnTo>
                <a:lnTo>
                  <a:pt x="21466" y="3003"/>
                </a:lnTo>
                <a:lnTo>
                  <a:pt x="26693" y="1961"/>
                </a:lnTo>
                <a:lnTo>
                  <a:pt x="32083" y="1267"/>
                </a:lnTo>
                <a:lnTo>
                  <a:pt x="37582" y="804"/>
                </a:lnTo>
                <a:lnTo>
                  <a:pt x="43152" y="495"/>
                </a:lnTo>
                <a:lnTo>
                  <a:pt x="53469" y="152"/>
                </a:lnTo>
                <a:lnTo>
                  <a:pt x="61229" y="0"/>
                </a:lnTo>
                <a:lnTo>
                  <a:pt x="67490" y="912"/>
                </a:lnTo>
                <a:lnTo>
                  <a:pt x="75473" y="2472"/>
                </a:lnTo>
                <a:lnTo>
                  <a:pt x="84606" y="4465"/>
                </a:lnTo>
                <a:lnTo>
                  <a:pt x="91646" y="5793"/>
                </a:lnTo>
                <a:lnTo>
                  <a:pt x="97293" y="6679"/>
                </a:lnTo>
                <a:lnTo>
                  <a:pt x="102010" y="7269"/>
                </a:lnTo>
                <a:lnTo>
                  <a:pt x="105154" y="9568"/>
                </a:lnTo>
                <a:lnTo>
                  <a:pt x="107250" y="13005"/>
                </a:lnTo>
                <a:lnTo>
                  <a:pt x="108648" y="17202"/>
                </a:lnTo>
                <a:lnTo>
                  <a:pt x="109580" y="22857"/>
                </a:lnTo>
                <a:lnTo>
                  <a:pt x="110201" y="29485"/>
                </a:lnTo>
                <a:lnTo>
                  <a:pt x="110615" y="36761"/>
                </a:lnTo>
                <a:lnTo>
                  <a:pt x="109938" y="43516"/>
                </a:lnTo>
                <a:lnTo>
                  <a:pt x="108535" y="49925"/>
                </a:lnTo>
                <a:lnTo>
                  <a:pt x="106647" y="56103"/>
                </a:lnTo>
                <a:lnTo>
                  <a:pt x="102531" y="64983"/>
                </a:lnTo>
                <a:lnTo>
                  <a:pt x="96929" y="75667"/>
                </a:lnTo>
                <a:lnTo>
                  <a:pt x="84990" y="97379"/>
                </a:lnTo>
                <a:lnTo>
                  <a:pt x="76509" y="113379"/>
                </a:lnTo>
                <a:lnTo>
                  <a:pt x="61828" y="142199"/>
                </a:lnTo>
                <a:lnTo>
                  <a:pt x="58364" y="150003"/>
                </a:lnTo>
                <a:lnTo>
                  <a:pt x="56054" y="156159"/>
                </a:lnTo>
                <a:lnTo>
                  <a:pt x="54515" y="161215"/>
                </a:lnTo>
                <a:lnTo>
                  <a:pt x="53488" y="165538"/>
                </a:lnTo>
                <a:lnTo>
                  <a:pt x="52804" y="169373"/>
                </a:lnTo>
                <a:lnTo>
                  <a:pt x="52348" y="172882"/>
                </a:lnTo>
                <a:lnTo>
                  <a:pt x="52996" y="176174"/>
                </a:lnTo>
                <a:lnTo>
                  <a:pt x="54381" y="179321"/>
                </a:lnTo>
                <a:lnTo>
                  <a:pt x="58896" y="186665"/>
                </a:lnTo>
                <a:lnTo>
                  <a:pt x="64229" y="192488"/>
                </a:lnTo>
                <a:lnTo>
                  <a:pt x="66632" y="194007"/>
                </a:lnTo>
                <a:lnTo>
                  <a:pt x="71842" y="195695"/>
                </a:lnTo>
                <a:lnTo>
                  <a:pt x="75517" y="196145"/>
                </a:lnTo>
                <a:lnTo>
                  <a:pt x="79873" y="196445"/>
                </a:lnTo>
                <a:lnTo>
                  <a:pt x="84681" y="196645"/>
                </a:lnTo>
                <a:lnTo>
                  <a:pt x="90744" y="195826"/>
                </a:lnTo>
                <a:lnTo>
                  <a:pt x="97644" y="194327"/>
                </a:lnTo>
                <a:lnTo>
                  <a:pt x="105101" y="192376"/>
                </a:lnTo>
                <a:lnTo>
                  <a:pt x="111977" y="191075"/>
                </a:lnTo>
                <a:lnTo>
                  <a:pt x="118467" y="190207"/>
                </a:lnTo>
                <a:lnTo>
                  <a:pt x="124698" y="189629"/>
                </a:lnTo>
                <a:lnTo>
                  <a:pt x="131710" y="187339"/>
                </a:lnTo>
                <a:lnTo>
                  <a:pt x="139242" y="183907"/>
                </a:lnTo>
                <a:lnTo>
                  <a:pt x="147121" y="179713"/>
                </a:lnTo>
                <a:lnTo>
                  <a:pt x="153325" y="175966"/>
                </a:lnTo>
                <a:lnTo>
                  <a:pt x="158415" y="172515"/>
                </a:lnTo>
                <a:lnTo>
                  <a:pt x="171450" y="162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9"/>
          <p:cNvSpPr/>
          <p:nvPr/>
        </p:nvSpPr>
        <p:spPr>
          <a:xfrm>
            <a:off x="2053229" y="3474245"/>
            <a:ext cx="178479" cy="169068"/>
          </a:xfrm>
          <a:custGeom>
            <a:avLst/>
            <a:gdLst/>
            <a:ahLst/>
            <a:cxnLst/>
            <a:rect l="0" t="0" r="0" b="0"/>
            <a:pathLst>
              <a:path w="178479" h="169068">
                <a:moveTo>
                  <a:pt x="15600" y="14762"/>
                </a:moveTo>
                <a:lnTo>
                  <a:pt x="11050" y="5661"/>
                </a:lnTo>
                <a:lnTo>
                  <a:pt x="8756" y="2979"/>
                </a:lnTo>
                <a:lnTo>
                  <a:pt x="6275" y="1192"/>
                </a:lnTo>
                <a:lnTo>
                  <a:pt x="3669" y="0"/>
                </a:lnTo>
                <a:lnTo>
                  <a:pt x="1931" y="158"/>
                </a:lnTo>
                <a:lnTo>
                  <a:pt x="772" y="1216"/>
                </a:lnTo>
                <a:lnTo>
                  <a:pt x="0" y="2874"/>
                </a:lnTo>
                <a:lnTo>
                  <a:pt x="438" y="4932"/>
                </a:lnTo>
                <a:lnTo>
                  <a:pt x="3464" y="9758"/>
                </a:lnTo>
                <a:lnTo>
                  <a:pt x="5605" y="11426"/>
                </a:lnTo>
                <a:lnTo>
                  <a:pt x="7984" y="12538"/>
                </a:lnTo>
                <a:lnTo>
                  <a:pt x="10523" y="13280"/>
                </a:lnTo>
                <a:lnTo>
                  <a:pt x="15884" y="16643"/>
                </a:lnTo>
                <a:lnTo>
                  <a:pt x="18647" y="18873"/>
                </a:lnTo>
                <a:lnTo>
                  <a:pt x="22394" y="23218"/>
                </a:lnTo>
                <a:lnTo>
                  <a:pt x="26797" y="28972"/>
                </a:lnTo>
                <a:lnTo>
                  <a:pt x="31637" y="35665"/>
                </a:lnTo>
                <a:lnTo>
                  <a:pt x="38674" y="42033"/>
                </a:lnTo>
                <a:lnTo>
                  <a:pt x="47175" y="48183"/>
                </a:lnTo>
                <a:lnTo>
                  <a:pt x="56653" y="54187"/>
                </a:lnTo>
                <a:lnTo>
                  <a:pt x="64876" y="60095"/>
                </a:lnTo>
                <a:lnTo>
                  <a:pt x="72263" y="65939"/>
                </a:lnTo>
                <a:lnTo>
                  <a:pt x="79093" y="71740"/>
                </a:lnTo>
                <a:lnTo>
                  <a:pt x="88409" y="80370"/>
                </a:lnTo>
                <a:lnTo>
                  <a:pt x="111460" y="102659"/>
                </a:lnTo>
                <a:lnTo>
                  <a:pt x="120464" y="112412"/>
                </a:lnTo>
                <a:lnTo>
                  <a:pt x="127420" y="120820"/>
                </a:lnTo>
                <a:lnTo>
                  <a:pt x="133009" y="128330"/>
                </a:lnTo>
                <a:lnTo>
                  <a:pt x="138640" y="134289"/>
                </a:lnTo>
                <a:lnTo>
                  <a:pt x="144300" y="139214"/>
                </a:lnTo>
                <a:lnTo>
                  <a:pt x="149977" y="143450"/>
                </a:lnTo>
                <a:lnTo>
                  <a:pt x="153763" y="147226"/>
                </a:lnTo>
                <a:lnTo>
                  <a:pt x="156286" y="150697"/>
                </a:lnTo>
                <a:lnTo>
                  <a:pt x="157968" y="153962"/>
                </a:lnTo>
                <a:lnTo>
                  <a:pt x="160995" y="157093"/>
                </a:lnTo>
                <a:lnTo>
                  <a:pt x="164917" y="160131"/>
                </a:lnTo>
                <a:lnTo>
                  <a:pt x="178478" y="169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"/>
          <p:cNvSpPr/>
          <p:nvPr/>
        </p:nvSpPr>
        <p:spPr>
          <a:xfrm>
            <a:off x="2043112" y="3489007"/>
            <a:ext cx="197168" cy="171451"/>
          </a:xfrm>
          <a:custGeom>
            <a:avLst/>
            <a:gdLst/>
            <a:ahLst/>
            <a:cxnLst/>
            <a:rect l="0" t="0" r="0" b="0"/>
            <a:pathLst>
              <a:path w="197168" h="171451">
                <a:moveTo>
                  <a:pt x="197167" y="0"/>
                </a:moveTo>
                <a:lnTo>
                  <a:pt x="183515" y="4551"/>
                </a:lnTo>
                <a:lnTo>
                  <a:pt x="177588" y="7797"/>
                </a:lnTo>
                <a:lnTo>
                  <a:pt x="171732" y="11865"/>
                </a:lnTo>
                <a:lnTo>
                  <a:pt x="165923" y="16483"/>
                </a:lnTo>
                <a:lnTo>
                  <a:pt x="160145" y="21466"/>
                </a:lnTo>
                <a:lnTo>
                  <a:pt x="154389" y="26693"/>
                </a:lnTo>
                <a:lnTo>
                  <a:pt x="142912" y="37581"/>
                </a:lnTo>
                <a:lnTo>
                  <a:pt x="62865" y="117159"/>
                </a:lnTo>
                <a:lnTo>
                  <a:pt x="58103" y="122874"/>
                </a:lnTo>
                <a:lnTo>
                  <a:pt x="53975" y="128588"/>
                </a:lnTo>
                <a:lnTo>
                  <a:pt x="50271" y="134303"/>
                </a:lnTo>
                <a:lnTo>
                  <a:pt x="46849" y="139065"/>
                </a:lnTo>
                <a:lnTo>
                  <a:pt x="43615" y="143193"/>
                </a:lnTo>
                <a:lnTo>
                  <a:pt x="40507" y="146897"/>
                </a:lnTo>
                <a:lnTo>
                  <a:pt x="36530" y="150319"/>
                </a:lnTo>
                <a:lnTo>
                  <a:pt x="31973" y="153553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1"/>
          <p:cNvSpPr/>
          <p:nvPr/>
        </p:nvSpPr>
        <p:spPr>
          <a:xfrm>
            <a:off x="1078549" y="3557587"/>
            <a:ext cx="244474" cy="75962"/>
          </a:xfrm>
          <a:custGeom>
            <a:avLst/>
            <a:gdLst/>
            <a:ahLst/>
            <a:cxnLst/>
            <a:rect l="0" t="0" r="0" b="0"/>
            <a:pathLst>
              <a:path w="244474" h="75962">
                <a:moveTo>
                  <a:pt x="30160" y="68580"/>
                </a:moveTo>
                <a:lnTo>
                  <a:pt x="11957" y="68580"/>
                </a:lnTo>
                <a:lnTo>
                  <a:pt x="6595" y="69533"/>
                </a:lnTo>
                <a:lnTo>
                  <a:pt x="3020" y="71120"/>
                </a:lnTo>
                <a:lnTo>
                  <a:pt x="637" y="73131"/>
                </a:lnTo>
                <a:lnTo>
                  <a:pt x="0" y="74471"/>
                </a:lnTo>
                <a:lnTo>
                  <a:pt x="529" y="75365"/>
                </a:lnTo>
                <a:lnTo>
                  <a:pt x="1833" y="75961"/>
                </a:lnTo>
                <a:lnTo>
                  <a:pt x="8363" y="74083"/>
                </a:lnTo>
                <a:lnTo>
                  <a:pt x="12771" y="72249"/>
                </a:lnTo>
                <a:lnTo>
                  <a:pt x="20209" y="70211"/>
                </a:lnTo>
                <a:lnTo>
                  <a:pt x="23526" y="69667"/>
                </a:lnTo>
                <a:lnTo>
                  <a:pt x="26690" y="68352"/>
                </a:lnTo>
                <a:lnTo>
                  <a:pt x="29752" y="66523"/>
                </a:lnTo>
                <a:lnTo>
                  <a:pt x="32746" y="64351"/>
                </a:lnTo>
                <a:lnTo>
                  <a:pt x="38551" y="61951"/>
                </a:lnTo>
                <a:lnTo>
                  <a:pt x="46232" y="59398"/>
                </a:lnTo>
                <a:lnTo>
                  <a:pt x="55162" y="56744"/>
                </a:lnTo>
                <a:lnTo>
                  <a:pt x="63021" y="54022"/>
                </a:lnTo>
                <a:lnTo>
                  <a:pt x="70165" y="51255"/>
                </a:lnTo>
                <a:lnTo>
                  <a:pt x="108971" y="35419"/>
                </a:lnTo>
                <a:lnTo>
                  <a:pt x="129957" y="27489"/>
                </a:lnTo>
                <a:lnTo>
                  <a:pt x="139554" y="24041"/>
                </a:lnTo>
                <a:lnTo>
                  <a:pt x="152620" y="19837"/>
                </a:lnTo>
                <a:lnTo>
                  <a:pt x="184917" y="10087"/>
                </a:lnTo>
                <a:lnTo>
                  <a:pt x="198101" y="6724"/>
                </a:lnTo>
                <a:lnTo>
                  <a:pt x="208796" y="4483"/>
                </a:lnTo>
                <a:lnTo>
                  <a:pt x="244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"/>
          <p:cNvSpPr/>
          <p:nvPr/>
        </p:nvSpPr>
        <p:spPr>
          <a:xfrm>
            <a:off x="1301280" y="3386699"/>
            <a:ext cx="145735" cy="265039"/>
          </a:xfrm>
          <a:custGeom>
            <a:avLst/>
            <a:gdLst/>
            <a:ahLst/>
            <a:cxnLst/>
            <a:rect l="0" t="0" r="0" b="0"/>
            <a:pathLst>
              <a:path w="145735" h="265039">
                <a:moveTo>
                  <a:pt x="38887" y="25155"/>
                </a:moveTo>
                <a:lnTo>
                  <a:pt x="47989" y="16054"/>
                </a:lnTo>
                <a:lnTo>
                  <a:pt x="52575" y="12420"/>
                </a:lnTo>
                <a:lnTo>
                  <a:pt x="57537" y="9046"/>
                </a:lnTo>
                <a:lnTo>
                  <a:pt x="62750" y="5843"/>
                </a:lnTo>
                <a:lnTo>
                  <a:pt x="67178" y="3708"/>
                </a:lnTo>
                <a:lnTo>
                  <a:pt x="71083" y="2285"/>
                </a:lnTo>
                <a:lnTo>
                  <a:pt x="74638" y="1336"/>
                </a:lnTo>
                <a:lnTo>
                  <a:pt x="78914" y="703"/>
                </a:lnTo>
                <a:lnTo>
                  <a:pt x="83669" y="281"/>
                </a:lnTo>
                <a:lnTo>
                  <a:pt x="88744" y="0"/>
                </a:lnTo>
                <a:lnTo>
                  <a:pt x="94985" y="765"/>
                </a:lnTo>
                <a:lnTo>
                  <a:pt x="102003" y="2228"/>
                </a:lnTo>
                <a:lnTo>
                  <a:pt x="109539" y="4156"/>
                </a:lnTo>
                <a:lnTo>
                  <a:pt x="115516" y="5440"/>
                </a:lnTo>
                <a:lnTo>
                  <a:pt x="120453" y="6297"/>
                </a:lnTo>
                <a:lnTo>
                  <a:pt x="124697" y="6869"/>
                </a:lnTo>
                <a:lnTo>
                  <a:pt x="128479" y="8201"/>
                </a:lnTo>
                <a:lnTo>
                  <a:pt x="131952" y="10043"/>
                </a:lnTo>
                <a:lnTo>
                  <a:pt x="135221" y="12223"/>
                </a:lnTo>
                <a:lnTo>
                  <a:pt x="137399" y="14629"/>
                </a:lnTo>
                <a:lnTo>
                  <a:pt x="138852" y="17185"/>
                </a:lnTo>
                <a:lnTo>
                  <a:pt x="139820" y="19842"/>
                </a:lnTo>
                <a:lnTo>
                  <a:pt x="143436" y="25334"/>
                </a:lnTo>
                <a:lnTo>
                  <a:pt x="145734" y="28132"/>
                </a:lnTo>
                <a:lnTo>
                  <a:pt x="144408" y="30950"/>
                </a:lnTo>
                <a:lnTo>
                  <a:pt x="140667" y="33781"/>
                </a:lnTo>
                <a:lnTo>
                  <a:pt x="135315" y="36621"/>
                </a:lnTo>
                <a:lnTo>
                  <a:pt x="130795" y="40419"/>
                </a:lnTo>
                <a:lnTo>
                  <a:pt x="126829" y="44856"/>
                </a:lnTo>
                <a:lnTo>
                  <a:pt x="123232" y="49719"/>
                </a:lnTo>
                <a:lnTo>
                  <a:pt x="119882" y="54866"/>
                </a:lnTo>
                <a:lnTo>
                  <a:pt x="116696" y="60203"/>
                </a:lnTo>
                <a:lnTo>
                  <a:pt x="113620" y="65665"/>
                </a:lnTo>
                <a:lnTo>
                  <a:pt x="109664" y="71212"/>
                </a:lnTo>
                <a:lnTo>
                  <a:pt x="105122" y="76815"/>
                </a:lnTo>
                <a:lnTo>
                  <a:pt x="100188" y="82455"/>
                </a:lnTo>
                <a:lnTo>
                  <a:pt x="95947" y="88120"/>
                </a:lnTo>
                <a:lnTo>
                  <a:pt x="92167" y="93802"/>
                </a:lnTo>
                <a:lnTo>
                  <a:pt x="88694" y="99495"/>
                </a:lnTo>
                <a:lnTo>
                  <a:pt x="83522" y="105195"/>
                </a:lnTo>
                <a:lnTo>
                  <a:pt x="77216" y="110901"/>
                </a:lnTo>
                <a:lnTo>
                  <a:pt x="70155" y="116609"/>
                </a:lnTo>
                <a:lnTo>
                  <a:pt x="64495" y="123272"/>
                </a:lnTo>
                <a:lnTo>
                  <a:pt x="59769" y="130571"/>
                </a:lnTo>
                <a:lnTo>
                  <a:pt x="55666" y="138295"/>
                </a:lnTo>
                <a:lnTo>
                  <a:pt x="51025" y="145350"/>
                </a:lnTo>
                <a:lnTo>
                  <a:pt x="46027" y="151957"/>
                </a:lnTo>
                <a:lnTo>
                  <a:pt x="40789" y="158267"/>
                </a:lnTo>
                <a:lnTo>
                  <a:pt x="36345" y="163427"/>
                </a:lnTo>
                <a:lnTo>
                  <a:pt x="32430" y="167819"/>
                </a:lnTo>
                <a:lnTo>
                  <a:pt x="28867" y="171700"/>
                </a:lnTo>
                <a:lnTo>
                  <a:pt x="25540" y="176192"/>
                </a:lnTo>
                <a:lnTo>
                  <a:pt x="22369" y="181091"/>
                </a:lnTo>
                <a:lnTo>
                  <a:pt x="19302" y="186263"/>
                </a:lnTo>
                <a:lnTo>
                  <a:pt x="16305" y="190663"/>
                </a:lnTo>
                <a:lnTo>
                  <a:pt x="13355" y="194549"/>
                </a:lnTo>
                <a:lnTo>
                  <a:pt x="10436" y="198092"/>
                </a:lnTo>
                <a:lnTo>
                  <a:pt x="7192" y="204569"/>
                </a:lnTo>
                <a:lnTo>
                  <a:pt x="6327" y="207630"/>
                </a:lnTo>
                <a:lnTo>
                  <a:pt x="559" y="230140"/>
                </a:lnTo>
                <a:lnTo>
                  <a:pt x="0" y="236107"/>
                </a:lnTo>
                <a:lnTo>
                  <a:pt x="580" y="240085"/>
                </a:lnTo>
                <a:lnTo>
                  <a:pt x="1919" y="242737"/>
                </a:lnTo>
                <a:lnTo>
                  <a:pt x="3407" y="248224"/>
                </a:lnTo>
                <a:lnTo>
                  <a:pt x="3803" y="251020"/>
                </a:lnTo>
                <a:lnTo>
                  <a:pt x="5020" y="253837"/>
                </a:lnTo>
                <a:lnTo>
                  <a:pt x="8913" y="259507"/>
                </a:lnTo>
                <a:lnTo>
                  <a:pt x="11284" y="261400"/>
                </a:lnTo>
                <a:lnTo>
                  <a:pt x="13817" y="262662"/>
                </a:lnTo>
                <a:lnTo>
                  <a:pt x="16459" y="263503"/>
                </a:lnTo>
                <a:lnTo>
                  <a:pt x="20125" y="264064"/>
                </a:lnTo>
                <a:lnTo>
                  <a:pt x="24474" y="264438"/>
                </a:lnTo>
                <a:lnTo>
                  <a:pt x="33434" y="264853"/>
                </a:lnTo>
                <a:lnTo>
                  <a:pt x="40591" y="265038"/>
                </a:lnTo>
                <a:lnTo>
                  <a:pt x="43833" y="264135"/>
                </a:lnTo>
                <a:lnTo>
                  <a:pt x="46947" y="262580"/>
                </a:lnTo>
                <a:lnTo>
                  <a:pt x="49975" y="260591"/>
                </a:lnTo>
                <a:lnTo>
                  <a:pt x="53899" y="259265"/>
                </a:lnTo>
                <a:lnTo>
                  <a:pt x="58420" y="258381"/>
                </a:lnTo>
                <a:lnTo>
                  <a:pt x="73177" y="256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3"/>
          <p:cNvSpPr/>
          <p:nvPr/>
        </p:nvSpPr>
        <p:spPr>
          <a:xfrm>
            <a:off x="1434464" y="3506152"/>
            <a:ext cx="137161" cy="145734"/>
          </a:xfrm>
          <a:custGeom>
            <a:avLst/>
            <a:gdLst/>
            <a:ahLst/>
            <a:cxnLst/>
            <a:rect l="0" t="0" r="0" b="0"/>
            <a:pathLst>
              <a:path w="137161" h="145734">
                <a:moveTo>
                  <a:pt x="0" y="0"/>
                </a:moveTo>
                <a:lnTo>
                  <a:pt x="0" y="31244"/>
                </a:lnTo>
                <a:lnTo>
                  <a:pt x="953" y="36070"/>
                </a:lnTo>
                <a:lnTo>
                  <a:pt x="2540" y="40239"/>
                </a:lnTo>
                <a:lnTo>
                  <a:pt x="4551" y="43971"/>
                </a:lnTo>
                <a:lnTo>
                  <a:pt x="5892" y="47412"/>
                </a:lnTo>
                <a:lnTo>
                  <a:pt x="6786" y="50658"/>
                </a:lnTo>
                <a:lnTo>
                  <a:pt x="7381" y="53774"/>
                </a:lnTo>
                <a:lnTo>
                  <a:pt x="9683" y="56805"/>
                </a:lnTo>
                <a:lnTo>
                  <a:pt x="13123" y="59778"/>
                </a:lnTo>
                <a:lnTo>
                  <a:pt x="17321" y="62711"/>
                </a:lnTo>
                <a:lnTo>
                  <a:pt x="21073" y="65620"/>
                </a:lnTo>
                <a:lnTo>
                  <a:pt x="24526" y="68512"/>
                </a:lnTo>
                <a:lnTo>
                  <a:pt x="27781" y="71392"/>
                </a:lnTo>
                <a:lnTo>
                  <a:pt x="29951" y="74265"/>
                </a:lnTo>
                <a:lnTo>
                  <a:pt x="31397" y="77132"/>
                </a:lnTo>
                <a:lnTo>
                  <a:pt x="32362" y="79996"/>
                </a:lnTo>
                <a:lnTo>
                  <a:pt x="34910" y="82859"/>
                </a:lnTo>
                <a:lnTo>
                  <a:pt x="38513" y="85719"/>
                </a:lnTo>
                <a:lnTo>
                  <a:pt x="42821" y="88578"/>
                </a:lnTo>
                <a:lnTo>
                  <a:pt x="48550" y="93343"/>
                </a:lnTo>
                <a:lnTo>
                  <a:pt x="55227" y="99376"/>
                </a:lnTo>
                <a:lnTo>
                  <a:pt x="62535" y="106256"/>
                </a:lnTo>
                <a:lnTo>
                  <a:pt x="69313" y="110842"/>
                </a:lnTo>
                <a:lnTo>
                  <a:pt x="75736" y="113900"/>
                </a:lnTo>
                <a:lnTo>
                  <a:pt x="81923" y="115938"/>
                </a:lnTo>
                <a:lnTo>
                  <a:pt x="87001" y="118250"/>
                </a:lnTo>
                <a:lnTo>
                  <a:pt x="91338" y="120743"/>
                </a:lnTo>
                <a:lnTo>
                  <a:pt x="95182" y="123358"/>
                </a:lnTo>
                <a:lnTo>
                  <a:pt x="98697" y="126054"/>
                </a:lnTo>
                <a:lnTo>
                  <a:pt x="101993" y="128804"/>
                </a:lnTo>
                <a:lnTo>
                  <a:pt x="105143" y="131589"/>
                </a:lnTo>
                <a:lnTo>
                  <a:pt x="109148" y="133446"/>
                </a:lnTo>
                <a:lnTo>
                  <a:pt x="113723" y="134684"/>
                </a:lnTo>
                <a:lnTo>
                  <a:pt x="118678" y="135509"/>
                </a:lnTo>
                <a:lnTo>
                  <a:pt x="121981" y="137012"/>
                </a:lnTo>
                <a:lnTo>
                  <a:pt x="124183" y="138966"/>
                </a:lnTo>
                <a:lnTo>
                  <a:pt x="137160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4"/>
          <p:cNvSpPr/>
          <p:nvPr/>
        </p:nvSpPr>
        <p:spPr>
          <a:xfrm>
            <a:off x="1434464" y="3531870"/>
            <a:ext cx="102871" cy="180023"/>
          </a:xfrm>
          <a:custGeom>
            <a:avLst/>
            <a:gdLst/>
            <a:ahLst/>
            <a:cxnLst/>
            <a:rect l="0" t="0" r="0" b="0"/>
            <a:pathLst>
              <a:path w="102871" h="180023">
                <a:moveTo>
                  <a:pt x="102870" y="0"/>
                </a:moveTo>
                <a:lnTo>
                  <a:pt x="98320" y="4550"/>
                </a:lnTo>
                <a:lnTo>
                  <a:pt x="96979" y="7796"/>
                </a:lnTo>
                <a:lnTo>
                  <a:pt x="96085" y="11865"/>
                </a:lnTo>
                <a:lnTo>
                  <a:pt x="95490" y="16482"/>
                </a:lnTo>
                <a:lnTo>
                  <a:pt x="94140" y="21465"/>
                </a:lnTo>
                <a:lnTo>
                  <a:pt x="92287" y="26693"/>
                </a:lnTo>
                <a:lnTo>
                  <a:pt x="90100" y="32083"/>
                </a:lnTo>
                <a:lnTo>
                  <a:pt x="84832" y="40438"/>
                </a:lnTo>
                <a:lnTo>
                  <a:pt x="77510" y="50771"/>
                </a:lnTo>
                <a:lnTo>
                  <a:pt x="68818" y="62422"/>
                </a:lnTo>
                <a:lnTo>
                  <a:pt x="62071" y="72095"/>
                </a:lnTo>
                <a:lnTo>
                  <a:pt x="56621" y="80448"/>
                </a:lnTo>
                <a:lnTo>
                  <a:pt x="52035" y="87922"/>
                </a:lnTo>
                <a:lnTo>
                  <a:pt x="46120" y="96714"/>
                </a:lnTo>
                <a:lnTo>
                  <a:pt x="31928" y="116644"/>
                </a:lnTo>
                <a:lnTo>
                  <a:pt x="27001" y="124435"/>
                </a:lnTo>
                <a:lnTo>
                  <a:pt x="23716" y="130582"/>
                </a:lnTo>
                <a:lnTo>
                  <a:pt x="21526" y="135632"/>
                </a:lnTo>
                <a:lnTo>
                  <a:pt x="18160" y="141856"/>
                </a:lnTo>
                <a:lnTo>
                  <a:pt x="14012" y="148863"/>
                </a:lnTo>
                <a:lnTo>
                  <a:pt x="2768" y="166988"/>
                </a:lnTo>
                <a:lnTo>
                  <a:pt x="1231" y="172007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"/>
          <p:cNvSpPr/>
          <p:nvPr/>
        </p:nvSpPr>
        <p:spPr>
          <a:xfrm>
            <a:off x="1187053" y="3996081"/>
            <a:ext cx="255985" cy="15849"/>
          </a:xfrm>
          <a:custGeom>
            <a:avLst/>
            <a:gdLst/>
            <a:ahLst/>
            <a:cxnLst/>
            <a:rect l="0" t="0" r="0" b="0"/>
            <a:pathLst>
              <a:path w="255985" h="15849">
                <a:moveTo>
                  <a:pt x="7381" y="15848"/>
                </a:moveTo>
                <a:lnTo>
                  <a:pt x="0" y="15848"/>
                </a:lnTo>
                <a:lnTo>
                  <a:pt x="8264" y="15848"/>
                </a:lnTo>
                <a:lnTo>
                  <a:pt x="37936" y="13309"/>
                </a:lnTo>
                <a:lnTo>
                  <a:pt x="59184" y="11298"/>
                </a:lnTo>
                <a:lnTo>
                  <a:pt x="82874" y="9957"/>
                </a:lnTo>
                <a:lnTo>
                  <a:pt x="134596" y="8468"/>
                </a:lnTo>
                <a:lnTo>
                  <a:pt x="154104" y="7118"/>
                </a:lnTo>
                <a:lnTo>
                  <a:pt x="169014" y="5266"/>
                </a:lnTo>
                <a:lnTo>
                  <a:pt x="180859" y="3078"/>
                </a:lnTo>
                <a:lnTo>
                  <a:pt x="190660" y="1620"/>
                </a:lnTo>
                <a:lnTo>
                  <a:pt x="199100" y="648"/>
                </a:lnTo>
                <a:lnTo>
                  <a:pt x="206631" y="0"/>
                </a:lnTo>
                <a:lnTo>
                  <a:pt x="213557" y="520"/>
                </a:lnTo>
                <a:lnTo>
                  <a:pt x="220080" y="1820"/>
                </a:lnTo>
                <a:lnTo>
                  <a:pt x="226333" y="3639"/>
                </a:lnTo>
                <a:lnTo>
                  <a:pt x="231454" y="4851"/>
                </a:lnTo>
                <a:lnTo>
                  <a:pt x="235820" y="5659"/>
                </a:lnTo>
                <a:lnTo>
                  <a:pt x="255984" y="7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6"/>
          <p:cNvSpPr/>
          <p:nvPr/>
        </p:nvSpPr>
        <p:spPr>
          <a:xfrm>
            <a:off x="1528762" y="3891915"/>
            <a:ext cx="214314" cy="308611"/>
          </a:xfrm>
          <a:custGeom>
            <a:avLst/>
            <a:gdLst/>
            <a:ahLst/>
            <a:cxnLst/>
            <a:rect l="0" t="0" r="0" b="0"/>
            <a:pathLst>
              <a:path w="214314" h="308611">
                <a:moveTo>
                  <a:pt x="0" y="0"/>
                </a:moveTo>
                <a:lnTo>
                  <a:pt x="13652" y="4551"/>
                </a:lnTo>
                <a:lnTo>
                  <a:pt x="18627" y="6843"/>
                </a:lnTo>
                <a:lnTo>
                  <a:pt x="22895" y="9325"/>
                </a:lnTo>
                <a:lnTo>
                  <a:pt x="26694" y="11931"/>
                </a:lnTo>
                <a:lnTo>
                  <a:pt x="30178" y="13669"/>
                </a:lnTo>
                <a:lnTo>
                  <a:pt x="36590" y="15600"/>
                </a:lnTo>
                <a:lnTo>
                  <a:pt x="39633" y="18019"/>
                </a:lnTo>
                <a:lnTo>
                  <a:pt x="45555" y="25789"/>
                </a:lnTo>
                <a:lnTo>
                  <a:pt x="51362" y="33052"/>
                </a:lnTo>
                <a:lnTo>
                  <a:pt x="54244" y="36322"/>
                </a:lnTo>
                <a:lnTo>
                  <a:pt x="65066" y="47575"/>
                </a:lnTo>
                <a:lnTo>
                  <a:pt x="90746" y="73532"/>
                </a:lnTo>
                <a:lnTo>
                  <a:pt x="95740" y="79501"/>
                </a:lnTo>
                <a:lnTo>
                  <a:pt x="100021" y="85386"/>
                </a:lnTo>
                <a:lnTo>
                  <a:pt x="103829" y="91213"/>
                </a:lnTo>
                <a:lnTo>
                  <a:pt x="108271" y="99861"/>
                </a:lnTo>
                <a:lnTo>
                  <a:pt x="113138" y="110389"/>
                </a:lnTo>
                <a:lnTo>
                  <a:pt x="118288" y="122170"/>
                </a:lnTo>
                <a:lnTo>
                  <a:pt x="122674" y="132882"/>
                </a:lnTo>
                <a:lnTo>
                  <a:pt x="126550" y="142880"/>
                </a:lnTo>
                <a:lnTo>
                  <a:pt x="130086" y="152404"/>
                </a:lnTo>
                <a:lnTo>
                  <a:pt x="133397" y="160657"/>
                </a:lnTo>
                <a:lnTo>
                  <a:pt x="136556" y="168065"/>
                </a:lnTo>
                <a:lnTo>
                  <a:pt x="139615" y="174908"/>
                </a:lnTo>
                <a:lnTo>
                  <a:pt x="148093" y="192672"/>
                </a:lnTo>
                <a:lnTo>
                  <a:pt x="153022" y="202743"/>
                </a:lnTo>
                <a:lnTo>
                  <a:pt x="157259" y="213266"/>
                </a:lnTo>
                <a:lnTo>
                  <a:pt x="161037" y="224093"/>
                </a:lnTo>
                <a:lnTo>
                  <a:pt x="164508" y="235120"/>
                </a:lnTo>
                <a:lnTo>
                  <a:pt x="167774" y="244377"/>
                </a:lnTo>
                <a:lnTo>
                  <a:pt x="170905" y="252452"/>
                </a:lnTo>
                <a:lnTo>
                  <a:pt x="173944" y="259742"/>
                </a:lnTo>
                <a:lnTo>
                  <a:pt x="176923" y="265554"/>
                </a:lnTo>
                <a:lnTo>
                  <a:pt x="182772" y="274551"/>
                </a:lnTo>
                <a:lnTo>
                  <a:pt x="188547" y="281725"/>
                </a:lnTo>
                <a:lnTo>
                  <a:pt x="194289" y="288088"/>
                </a:lnTo>
                <a:lnTo>
                  <a:pt x="203196" y="297395"/>
                </a:lnTo>
                <a:lnTo>
                  <a:pt x="21431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7"/>
          <p:cNvSpPr/>
          <p:nvPr/>
        </p:nvSpPr>
        <p:spPr>
          <a:xfrm>
            <a:off x="1515862" y="3900487"/>
            <a:ext cx="278648" cy="242782"/>
          </a:xfrm>
          <a:custGeom>
            <a:avLst/>
            <a:gdLst/>
            <a:ahLst/>
            <a:cxnLst/>
            <a:rect l="0" t="0" r="0" b="0"/>
            <a:pathLst>
              <a:path w="278648" h="242782">
                <a:moveTo>
                  <a:pt x="278647" y="0"/>
                </a:moveTo>
                <a:lnTo>
                  <a:pt x="271267" y="0"/>
                </a:lnTo>
                <a:lnTo>
                  <a:pt x="265877" y="4551"/>
                </a:lnTo>
                <a:lnTo>
                  <a:pt x="219222" y="45032"/>
                </a:lnTo>
                <a:lnTo>
                  <a:pt x="201119" y="61607"/>
                </a:lnTo>
                <a:lnTo>
                  <a:pt x="152912" y="108953"/>
                </a:lnTo>
                <a:lnTo>
                  <a:pt x="135769" y="125023"/>
                </a:lnTo>
                <a:lnTo>
                  <a:pt x="119577" y="139546"/>
                </a:lnTo>
                <a:lnTo>
                  <a:pt x="104021" y="153038"/>
                </a:lnTo>
                <a:lnTo>
                  <a:pt x="89840" y="165843"/>
                </a:lnTo>
                <a:lnTo>
                  <a:pt x="63923" y="190231"/>
                </a:lnTo>
                <a:lnTo>
                  <a:pt x="53583" y="199210"/>
                </a:lnTo>
                <a:lnTo>
                  <a:pt x="44784" y="206149"/>
                </a:lnTo>
                <a:lnTo>
                  <a:pt x="28976" y="217352"/>
                </a:lnTo>
                <a:lnTo>
                  <a:pt x="12425" y="228681"/>
                </a:lnTo>
                <a:lnTo>
                  <a:pt x="6868" y="233416"/>
                </a:lnTo>
                <a:lnTo>
                  <a:pt x="3164" y="237526"/>
                </a:lnTo>
                <a:lnTo>
                  <a:pt x="694" y="241218"/>
                </a:lnTo>
                <a:lnTo>
                  <a:pt x="0" y="242727"/>
                </a:lnTo>
                <a:lnTo>
                  <a:pt x="490" y="242781"/>
                </a:lnTo>
                <a:lnTo>
                  <a:pt x="432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8"/>
          <p:cNvSpPr/>
          <p:nvPr/>
        </p:nvSpPr>
        <p:spPr>
          <a:xfrm>
            <a:off x="1914525" y="3930702"/>
            <a:ext cx="274320" cy="21221"/>
          </a:xfrm>
          <a:custGeom>
            <a:avLst/>
            <a:gdLst/>
            <a:ahLst/>
            <a:cxnLst/>
            <a:rect l="0" t="0" r="0" b="0"/>
            <a:pathLst>
              <a:path w="274320" h="21221">
                <a:moveTo>
                  <a:pt x="0" y="21220"/>
                </a:moveTo>
                <a:lnTo>
                  <a:pt x="13652" y="21220"/>
                </a:lnTo>
                <a:lnTo>
                  <a:pt x="21483" y="20268"/>
                </a:lnTo>
                <a:lnTo>
                  <a:pt x="30515" y="18680"/>
                </a:lnTo>
                <a:lnTo>
                  <a:pt x="40345" y="16669"/>
                </a:lnTo>
                <a:lnTo>
                  <a:pt x="52614" y="15329"/>
                </a:lnTo>
                <a:lnTo>
                  <a:pt x="66508" y="14435"/>
                </a:lnTo>
                <a:lnTo>
                  <a:pt x="81486" y="13839"/>
                </a:lnTo>
                <a:lnTo>
                  <a:pt x="94329" y="12489"/>
                </a:lnTo>
                <a:lnTo>
                  <a:pt x="105748" y="10637"/>
                </a:lnTo>
                <a:lnTo>
                  <a:pt x="116219" y="8450"/>
                </a:lnTo>
                <a:lnTo>
                  <a:pt x="133677" y="6039"/>
                </a:lnTo>
                <a:lnTo>
                  <a:pt x="181014" y="820"/>
                </a:lnTo>
                <a:lnTo>
                  <a:pt x="198781" y="0"/>
                </a:lnTo>
                <a:lnTo>
                  <a:pt x="211578" y="406"/>
                </a:lnTo>
                <a:lnTo>
                  <a:pt x="221062" y="1629"/>
                </a:lnTo>
                <a:lnTo>
                  <a:pt x="231194" y="2445"/>
                </a:lnTo>
                <a:lnTo>
                  <a:pt x="241760" y="2988"/>
                </a:lnTo>
                <a:lnTo>
                  <a:pt x="274319" y="4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9"/>
          <p:cNvSpPr/>
          <p:nvPr/>
        </p:nvSpPr>
        <p:spPr>
          <a:xfrm>
            <a:off x="1931669" y="4046220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17145"/>
                </a:moveTo>
                <a:lnTo>
                  <a:pt x="63712" y="8043"/>
                </a:lnTo>
                <a:lnTo>
                  <a:pt x="98672" y="4409"/>
                </a:lnTo>
                <a:lnTo>
                  <a:pt x="138172" y="1034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0"/>
          <p:cNvSpPr/>
          <p:nvPr/>
        </p:nvSpPr>
        <p:spPr>
          <a:xfrm>
            <a:off x="2446019" y="3926204"/>
            <a:ext cx="248604" cy="4941"/>
          </a:xfrm>
          <a:custGeom>
            <a:avLst/>
            <a:gdLst/>
            <a:ahLst/>
            <a:cxnLst/>
            <a:rect l="0" t="0" r="0" b="0"/>
            <a:pathLst>
              <a:path w="248604" h="4941">
                <a:moveTo>
                  <a:pt x="0" y="0"/>
                </a:moveTo>
                <a:lnTo>
                  <a:pt x="64123" y="0"/>
                </a:lnTo>
                <a:lnTo>
                  <a:pt x="74181" y="953"/>
                </a:lnTo>
                <a:lnTo>
                  <a:pt x="86602" y="2541"/>
                </a:lnTo>
                <a:lnTo>
                  <a:pt x="100597" y="4551"/>
                </a:lnTo>
                <a:lnTo>
                  <a:pt x="121358" y="4940"/>
                </a:lnTo>
                <a:lnTo>
                  <a:pt x="146628" y="4246"/>
                </a:lnTo>
                <a:lnTo>
                  <a:pt x="208863" y="125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1"/>
          <p:cNvSpPr/>
          <p:nvPr/>
        </p:nvSpPr>
        <p:spPr>
          <a:xfrm>
            <a:off x="2831793" y="3729037"/>
            <a:ext cx="42852" cy="437199"/>
          </a:xfrm>
          <a:custGeom>
            <a:avLst/>
            <a:gdLst/>
            <a:ahLst/>
            <a:cxnLst/>
            <a:rect l="0" t="0" r="0" b="0"/>
            <a:pathLst>
              <a:path w="42852" h="437199">
                <a:moveTo>
                  <a:pt x="42851" y="0"/>
                </a:moveTo>
                <a:lnTo>
                  <a:pt x="42851" y="11932"/>
                </a:lnTo>
                <a:lnTo>
                  <a:pt x="41899" y="15575"/>
                </a:lnTo>
                <a:lnTo>
                  <a:pt x="40311" y="19908"/>
                </a:lnTo>
                <a:lnTo>
                  <a:pt x="38301" y="24702"/>
                </a:lnTo>
                <a:lnTo>
                  <a:pt x="36960" y="29803"/>
                </a:lnTo>
                <a:lnTo>
                  <a:pt x="36066" y="35109"/>
                </a:lnTo>
                <a:lnTo>
                  <a:pt x="35073" y="46084"/>
                </a:lnTo>
                <a:lnTo>
                  <a:pt x="34632" y="57312"/>
                </a:lnTo>
                <a:lnTo>
                  <a:pt x="34349" y="87838"/>
                </a:lnTo>
                <a:lnTo>
                  <a:pt x="34310" y="107937"/>
                </a:lnTo>
                <a:lnTo>
                  <a:pt x="33347" y="118630"/>
                </a:lnTo>
                <a:lnTo>
                  <a:pt x="31753" y="129570"/>
                </a:lnTo>
                <a:lnTo>
                  <a:pt x="29737" y="140672"/>
                </a:lnTo>
                <a:lnTo>
                  <a:pt x="28394" y="151884"/>
                </a:lnTo>
                <a:lnTo>
                  <a:pt x="27498" y="163168"/>
                </a:lnTo>
                <a:lnTo>
                  <a:pt x="26901" y="174501"/>
                </a:lnTo>
                <a:lnTo>
                  <a:pt x="24598" y="189677"/>
                </a:lnTo>
                <a:lnTo>
                  <a:pt x="21157" y="207414"/>
                </a:lnTo>
                <a:lnTo>
                  <a:pt x="16959" y="226858"/>
                </a:lnTo>
                <a:lnTo>
                  <a:pt x="14160" y="243631"/>
                </a:lnTo>
                <a:lnTo>
                  <a:pt x="12294" y="258624"/>
                </a:lnTo>
                <a:lnTo>
                  <a:pt x="11050" y="272428"/>
                </a:lnTo>
                <a:lnTo>
                  <a:pt x="9268" y="284489"/>
                </a:lnTo>
                <a:lnTo>
                  <a:pt x="7127" y="295387"/>
                </a:lnTo>
                <a:lnTo>
                  <a:pt x="4748" y="305509"/>
                </a:lnTo>
                <a:lnTo>
                  <a:pt x="3162" y="315116"/>
                </a:lnTo>
                <a:lnTo>
                  <a:pt x="2104" y="324377"/>
                </a:lnTo>
                <a:lnTo>
                  <a:pt x="1399" y="333409"/>
                </a:lnTo>
                <a:lnTo>
                  <a:pt x="929" y="342288"/>
                </a:lnTo>
                <a:lnTo>
                  <a:pt x="407" y="359773"/>
                </a:lnTo>
                <a:lnTo>
                  <a:pt x="44" y="393547"/>
                </a:lnTo>
                <a:lnTo>
                  <a:pt x="0" y="412489"/>
                </a:lnTo>
                <a:lnTo>
                  <a:pt x="949" y="415963"/>
                </a:lnTo>
                <a:lnTo>
                  <a:pt x="2534" y="419231"/>
                </a:lnTo>
                <a:lnTo>
                  <a:pt x="4543" y="422362"/>
                </a:lnTo>
                <a:lnTo>
                  <a:pt x="5883" y="425402"/>
                </a:lnTo>
                <a:lnTo>
                  <a:pt x="6776" y="428382"/>
                </a:lnTo>
                <a:lnTo>
                  <a:pt x="8561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2"/>
          <p:cNvSpPr/>
          <p:nvPr/>
        </p:nvSpPr>
        <p:spPr>
          <a:xfrm>
            <a:off x="1700212" y="4457700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13652" y="9102"/>
                </a:lnTo>
                <a:lnTo>
                  <a:pt x="18627" y="12735"/>
                </a:lnTo>
                <a:lnTo>
                  <a:pt x="22895" y="16110"/>
                </a:lnTo>
                <a:lnTo>
                  <a:pt x="30178" y="22400"/>
                </a:lnTo>
                <a:lnTo>
                  <a:pt x="36590" y="28370"/>
                </a:lnTo>
                <a:lnTo>
                  <a:pt x="40586" y="31296"/>
                </a:lnTo>
                <a:lnTo>
                  <a:pt x="45155" y="34199"/>
                </a:lnTo>
                <a:lnTo>
                  <a:pt x="50106" y="37087"/>
                </a:lnTo>
                <a:lnTo>
                  <a:pt x="55311" y="40917"/>
                </a:lnTo>
                <a:lnTo>
                  <a:pt x="60687" y="45375"/>
                </a:lnTo>
                <a:lnTo>
                  <a:pt x="66175" y="50253"/>
                </a:lnTo>
                <a:lnTo>
                  <a:pt x="71739" y="54457"/>
                </a:lnTo>
                <a:lnTo>
                  <a:pt x="77354" y="58212"/>
                </a:lnTo>
                <a:lnTo>
                  <a:pt x="83002" y="61668"/>
                </a:lnTo>
                <a:lnTo>
                  <a:pt x="87719" y="65876"/>
                </a:lnTo>
                <a:lnTo>
                  <a:pt x="91817" y="70588"/>
                </a:lnTo>
                <a:lnTo>
                  <a:pt x="95501" y="75634"/>
                </a:lnTo>
                <a:lnTo>
                  <a:pt x="103673" y="84712"/>
                </a:lnTo>
                <a:lnTo>
                  <a:pt x="138668" y="120985"/>
                </a:lnTo>
                <a:lnTo>
                  <a:pt x="155610" y="138226"/>
                </a:lnTo>
                <a:lnTo>
                  <a:pt x="161842" y="145490"/>
                </a:lnTo>
                <a:lnTo>
                  <a:pt x="166950" y="152238"/>
                </a:lnTo>
                <a:lnTo>
                  <a:pt x="171307" y="158642"/>
                </a:lnTo>
                <a:lnTo>
                  <a:pt x="176117" y="164817"/>
                </a:lnTo>
                <a:lnTo>
                  <a:pt x="181229" y="170838"/>
                </a:lnTo>
                <a:lnTo>
                  <a:pt x="186542" y="176757"/>
                </a:lnTo>
                <a:lnTo>
                  <a:pt x="192941" y="184512"/>
                </a:lnTo>
                <a:lnTo>
                  <a:pt x="207672" y="203290"/>
                </a:lnTo>
                <a:lnTo>
                  <a:pt x="213695" y="209822"/>
                </a:lnTo>
                <a:lnTo>
                  <a:pt x="218664" y="214176"/>
                </a:lnTo>
                <a:lnTo>
                  <a:pt x="222928" y="217079"/>
                </a:lnTo>
                <a:lnTo>
                  <a:pt x="230207" y="222844"/>
                </a:lnTo>
                <a:lnTo>
                  <a:pt x="24003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3"/>
          <p:cNvSpPr/>
          <p:nvPr/>
        </p:nvSpPr>
        <p:spPr>
          <a:xfrm>
            <a:off x="1623059" y="4354829"/>
            <a:ext cx="248604" cy="334329"/>
          </a:xfrm>
          <a:custGeom>
            <a:avLst/>
            <a:gdLst/>
            <a:ahLst/>
            <a:cxnLst/>
            <a:rect l="0" t="0" r="0" b="0"/>
            <a:pathLst>
              <a:path w="248604" h="334329">
                <a:moveTo>
                  <a:pt x="248603" y="0"/>
                </a:moveTo>
                <a:lnTo>
                  <a:pt x="239501" y="4551"/>
                </a:lnTo>
                <a:lnTo>
                  <a:pt x="236820" y="7797"/>
                </a:lnTo>
                <a:lnTo>
                  <a:pt x="235033" y="11866"/>
                </a:lnTo>
                <a:lnTo>
                  <a:pt x="232094" y="21466"/>
                </a:lnTo>
                <a:lnTo>
                  <a:pt x="229977" y="26694"/>
                </a:lnTo>
                <a:lnTo>
                  <a:pt x="227613" y="32084"/>
                </a:lnTo>
                <a:lnTo>
                  <a:pt x="224132" y="38535"/>
                </a:lnTo>
                <a:lnTo>
                  <a:pt x="219907" y="45692"/>
                </a:lnTo>
                <a:lnTo>
                  <a:pt x="215185" y="53322"/>
                </a:lnTo>
                <a:lnTo>
                  <a:pt x="211084" y="61265"/>
                </a:lnTo>
                <a:lnTo>
                  <a:pt x="207398" y="69419"/>
                </a:lnTo>
                <a:lnTo>
                  <a:pt x="203988" y="77712"/>
                </a:lnTo>
                <a:lnTo>
                  <a:pt x="199809" y="87051"/>
                </a:lnTo>
                <a:lnTo>
                  <a:pt x="190087" y="107587"/>
                </a:lnTo>
                <a:lnTo>
                  <a:pt x="157043" y="174471"/>
                </a:lnTo>
                <a:lnTo>
                  <a:pt x="148510" y="187752"/>
                </a:lnTo>
                <a:lnTo>
                  <a:pt x="138060" y="202321"/>
                </a:lnTo>
                <a:lnTo>
                  <a:pt x="116605" y="230891"/>
                </a:lnTo>
                <a:lnTo>
                  <a:pt x="100720" y="253114"/>
                </a:lnTo>
                <a:lnTo>
                  <a:pt x="94769" y="262088"/>
                </a:lnTo>
                <a:lnTo>
                  <a:pt x="89850" y="269975"/>
                </a:lnTo>
                <a:lnTo>
                  <a:pt x="85617" y="277139"/>
                </a:lnTo>
                <a:lnTo>
                  <a:pt x="80891" y="283819"/>
                </a:lnTo>
                <a:lnTo>
                  <a:pt x="75835" y="290178"/>
                </a:lnTo>
                <a:lnTo>
                  <a:pt x="70559" y="296322"/>
                </a:lnTo>
                <a:lnTo>
                  <a:pt x="62157" y="305690"/>
                </a:lnTo>
                <a:lnTo>
                  <a:pt x="58583" y="309520"/>
                </a:lnTo>
                <a:lnTo>
                  <a:pt x="54296" y="313027"/>
                </a:lnTo>
                <a:lnTo>
                  <a:pt x="49532" y="316318"/>
                </a:lnTo>
                <a:lnTo>
                  <a:pt x="44452" y="319464"/>
                </a:lnTo>
                <a:lnTo>
                  <a:pt x="39160" y="322514"/>
                </a:lnTo>
                <a:lnTo>
                  <a:pt x="33727" y="325499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"/>
          <p:cNvSpPr/>
          <p:nvPr/>
        </p:nvSpPr>
        <p:spPr>
          <a:xfrm>
            <a:off x="2017394" y="4423410"/>
            <a:ext cx="231459" cy="42863"/>
          </a:xfrm>
          <a:custGeom>
            <a:avLst/>
            <a:gdLst/>
            <a:ahLst/>
            <a:cxnLst/>
            <a:rect l="0" t="0" r="0" b="0"/>
            <a:pathLst>
              <a:path w="231459" h="42863">
                <a:moveTo>
                  <a:pt x="0" y="42862"/>
                </a:moveTo>
                <a:lnTo>
                  <a:pt x="4551" y="33760"/>
                </a:lnTo>
                <a:lnTo>
                  <a:pt x="7797" y="31079"/>
                </a:lnTo>
                <a:lnTo>
                  <a:pt x="11866" y="29292"/>
                </a:lnTo>
                <a:lnTo>
                  <a:pt x="16483" y="28100"/>
                </a:lnTo>
                <a:lnTo>
                  <a:pt x="21466" y="26353"/>
                </a:lnTo>
                <a:lnTo>
                  <a:pt x="26694" y="24236"/>
                </a:lnTo>
                <a:lnTo>
                  <a:pt x="32083" y="21872"/>
                </a:lnTo>
                <a:lnTo>
                  <a:pt x="38534" y="20297"/>
                </a:lnTo>
                <a:lnTo>
                  <a:pt x="45692" y="19246"/>
                </a:lnTo>
                <a:lnTo>
                  <a:pt x="53322" y="18545"/>
                </a:lnTo>
                <a:lnTo>
                  <a:pt x="61265" y="17126"/>
                </a:lnTo>
                <a:lnTo>
                  <a:pt x="69419" y="15227"/>
                </a:lnTo>
                <a:lnTo>
                  <a:pt x="77712" y="13009"/>
                </a:lnTo>
                <a:lnTo>
                  <a:pt x="85145" y="11530"/>
                </a:lnTo>
                <a:lnTo>
                  <a:pt x="92006" y="10544"/>
                </a:lnTo>
                <a:lnTo>
                  <a:pt x="98485" y="9887"/>
                </a:lnTo>
                <a:lnTo>
                  <a:pt x="105662" y="8496"/>
                </a:lnTo>
                <a:lnTo>
                  <a:pt x="113304" y="6616"/>
                </a:lnTo>
                <a:lnTo>
                  <a:pt x="121256" y="4411"/>
                </a:lnTo>
                <a:lnTo>
                  <a:pt x="129415" y="2941"/>
                </a:lnTo>
                <a:lnTo>
                  <a:pt x="137712" y="1960"/>
                </a:lnTo>
                <a:lnTo>
                  <a:pt x="146101" y="1307"/>
                </a:lnTo>
                <a:lnTo>
                  <a:pt x="153598" y="871"/>
                </a:lnTo>
                <a:lnTo>
                  <a:pt x="167009" y="387"/>
                </a:lnTo>
                <a:lnTo>
                  <a:pt x="197984" y="7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5"/>
          <p:cNvSpPr/>
          <p:nvPr/>
        </p:nvSpPr>
        <p:spPr>
          <a:xfrm>
            <a:off x="2051684" y="4491990"/>
            <a:ext cx="291467" cy="25718"/>
          </a:xfrm>
          <a:custGeom>
            <a:avLst/>
            <a:gdLst/>
            <a:ahLst/>
            <a:cxnLst/>
            <a:rect l="0" t="0" r="0" b="0"/>
            <a:pathLst>
              <a:path w="291467" h="25718">
                <a:moveTo>
                  <a:pt x="0" y="25717"/>
                </a:moveTo>
                <a:lnTo>
                  <a:pt x="35752" y="25717"/>
                </a:lnTo>
                <a:lnTo>
                  <a:pt x="42885" y="24765"/>
                </a:lnTo>
                <a:lnTo>
                  <a:pt x="63510" y="21167"/>
                </a:lnTo>
                <a:lnTo>
                  <a:pt x="74725" y="19826"/>
                </a:lnTo>
                <a:lnTo>
                  <a:pt x="86012" y="18932"/>
                </a:lnTo>
                <a:lnTo>
                  <a:pt x="97347" y="18336"/>
                </a:lnTo>
                <a:lnTo>
                  <a:pt x="110618" y="16987"/>
                </a:lnTo>
                <a:lnTo>
                  <a:pt x="125180" y="15134"/>
                </a:lnTo>
                <a:lnTo>
                  <a:pt x="140604" y="12947"/>
                </a:lnTo>
                <a:lnTo>
                  <a:pt x="154696" y="11488"/>
                </a:lnTo>
                <a:lnTo>
                  <a:pt x="167901" y="10516"/>
                </a:lnTo>
                <a:lnTo>
                  <a:pt x="180514" y="9869"/>
                </a:lnTo>
                <a:lnTo>
                  <a:pt x="194638" y="8484"/>
                </a:lnTo>
                <a:lnTo>
                  <a:pt x="209769" y="6609"/>
                </a:lnTo>
                <a:lnTo>
                  <a:pt x="225571" y="4406"/>
                </a:lnTo>
                <a:lnTo>
                  <a:pt x="239916" y="2937"/>
                </a:lnTo>
                <a:lnTo>
                  <a:pt x="253289" y="1958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6"/>
          <p:cNvSpPr/>
          <p:nvPr/>
        </p:nvSpPr>
        <p:spPr>
          <a:xfrm>
            <a:off x="2455784" y="4346257"/>
            <a:ext cx="33099" cy="342901"/>
          </a:xfrm>
          <a:custGeom>
            <a:avLst/>
            <a:gdLst/>
            <a:ahLst/>
            <a:cxnLst/>
            <a:rect l="0" t="0" r="0" b="0"/>
            <a:pathLst>
              <a:path w="33099" h="342901">
                <a:moveTo>
                  <a:pt x="7380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5" y="16110"/>
                </a:lnTo>
                <a:lnTo>
                  <a:pt x="0" y="19313"/>
                </a:lnTo>
                <a:lnTo>
                  <a:pt x="555" y="24305"/>
                </a:lnTo>
                <a:lnTo>
                  <a:pt x="1878" y="30491"/>
                </a:lnTo>
                <a:lnTo>
                  <a:pt x="3712" y="37472"/>
                </a:lnTo>
                <a:lnTo>
                  <a:pt x="4935" y="46889"/>
                </a:lnTo>
                <a:lnTo>
                  <a:pt x="5750" y="57929"/>
                </a:lnTo>
                <a:lnTo>
                  <a:pt x="6294" y="70052"/>
                </a:lnTo>
                <a:lnTo>
                  <a:pt x="6898" y="93682"/>
                </a:lnTo>
                <a:lnTo>
                  <a:pt x="7058" y="105317"/>
                </a:lnTo>
                <a:lnTo>
                  <a:pt x="9777" y="153805"/>
                </a:lnTo>
                <a:lnTo>
                  <a:pt x="13208" y="209328"/>
                </a:lnTo>
                <a:lnTo>
                  <a:pt x="14733" y="243530"/>
                </a:lnTo>
                <a:lnTo>
                  <a:pt x="16092" y="258556"/>
                </a:lnTo>
                <a:lnTo>
                  <a:pt x="17951" y="273335"/>
                </a:lnTo>
                <a:lnTo>
                  <a:pt x="21603" y="298647"/>
                </a:lnTo>
                <a:lnTo>
                  <a:pt x="22577" y="306731"/>
                </a:lnTo>
                <a:lnTo>
                  <a:pt x="23227" y="313072"/>
                </a:lnTo>
                <a:lnTo>
                  <a:pt x="24612" y="319205"/>
                </a:lnTo>
                <a:lnTo>
                  <a:pt x="26488" y="325198"/>
                </a:lnTo>
                <a:lnTo>
                  <a:pt x="33098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7"/>
          <p:cNvSpPr/>
          <p:nvPr/>
        </p:nvSpPr>
        <p:spPr>
          <a:xfrm>
            <a:off x="1401800" y="4217701"/>
            <a:ext cx="1292693" cy="666682"/>
          </a:xfrm>
          <a:custGeom>
            <a:avLst/>
            <a:gdLst/>
            <a:ahLst/>
            <a:cxnLst/>
            <a:rect l="0" t="0" r="0" b="0"/>
            <a:pathLst>
              <a:path w="1292693" h="666682">
                <a:moveTo>
                  <a:pt x="169824" y="145701"/>
                </a:moveTo>
                <a:lnTo>
                  <a:pt x="169824" y="132049"/>
                </a:lnTo>
                <a:lnTo>
                  <a:pt x="171730" y="127074"/>
                </a:lnTo>
                <a:lnTo>
                  <a:pt x="174904" y="122806"/>
                </a:lnTo>
                <a:lnTo>
                  <a:pt x="186370" y="113618"/>
                </a:lnTo>
                <a:lnTo>
                  <a:pt x="207340" y="100009"/>
                </a:lnTo>
                <a:lnTo>
                  <a:pt x="240156" y="86976"/>
                </a:lnTo>
                <a:lnTo>
                  <a:pt x="276330" y="74834"/>
                </a:lnTo>
                <a:lnTo>
                  <a:pt x="305108" y="63087"/>
                </a:lnTo>
                <a:lnTo>
                  <a:pt x="335678" y="54056"/>
                </a:lnTo>
                <a:lnTo>
                  <a:pt x="367362" y="46868"/>
                </a:lnTo>
                <a:lnTo>
                  <a:pt x="397319" y="40497"/>
                </a:lnTo>
                <a:lnTo>
                  <a:pt x="429048" y="37031"/>
                </a:lnTo>
                <a:lnTo>
                  <a:pt x="467915" y="34539"/>
                </a:lnTo>
                <a:lnTo>
                  <a:pt x="618725" y="22489"/>
                </a:lnTo>
                <a:lnTo>
                  <a:pt x="651971" y="20697"/>
                </a:lnTo>
                <a:lnTo>
                  <a:pt x="719392" y="18706"/>
                </a:lnTo>
                <a:lnTo>
                  <a:pt x="834086" y="17323"/>
                </a:lnTo>
                <a:lnTo>
                  <a:pt x="852695" y="17254"/>
                </a:lnTo>
                <a:lnTo>
                  <a:pt x="874627" y="16254"/>
                </a:lnTo>
                <a:lnTo>
                  <a:pt x="946239" y="11250"/>
                </a:lnTo>
                <a:lnTo>
                  <a:pt x="983210" y="9745"/>
                </a:lnTo>
                <a:lnTo>
                  <a:pt x="1049002" y="8898"/>
                </a:lnTo>
                <a:lnTo>
                  <a:pt x="1085080" y="6160"/>
                </a:lnTo>
                <a:lnTo>
                  <a:pt x="1113815" y="2720"/>
                </a:lnTo>
                <a:lnTo>
                  <a:pt x="1150460" y="784"/>
                </a:lnTo>
                <a:lnTo>
                  <a:pt x="1188924" y="130"/>
                </a:lnTo>
                <a:lnTo>
                  <a:pt x="1224039" y="0"/>
                </a:lnTo>
                <a:lnTo>
                  <a:pt x="1236217" y="2523"/>
                </a:lnTo>
                <a:lnTo>
                  <a:pt x="1240798" y="4529"/>
                </a:lnTo>
                <a:lnTo>
                  <a:pt x="1250968" y="6758"/>
                </a:lnTo>
                <a:lnTo>
                  <a:pt x="1261837" y="8701"/>
                </a:lnTo>
                <a:lnTo>
                  <a:pt x="1273019" y="12740"/>
                </a:lnTo>
                <a:lnTo>
                  <a:pt x="1276762" y="15150"/>
                </a:lnTo>
                <a:lnTo>
                  <a:pt x="1279258" y="17709"/>
                </a:lnTo>
                <a:lnTo>
                  <a:pt x="1287814" y="33212"/>
                </a:lnTo>
                <a:lnTo>
                  <a:pt x="1290596" y="43636"/>
                </a:lnTo>
                <a:lnTo>
                  <a:pt x="1292162" y="60215"/>
                </a:lnTo>
                <a:lnTo>
                  <a:pt x="1292529" y="75322"/>
                </a:lnTo>
                <a:lnTo>
                  <a:pt x="1292692" y="101086"/>
                </a:lnTo>
                <a:lnTo>
                  <a:pt x="1291783" y="116910"/>
                </a:lnTo>
                <a:lnTo>
                  <a:pt x="1290224" y="134127"/>
                </a:lnTo>
                <a:lnTo>
                  <a:pt x="1288233" y="152273"/>
                </a:lnTo>
                <a:lnTo>
                  <a:pt x="1285000" y="171990"/>
                </a:lnTo>
                <a:lnTo>
                  <a:pt x="1280940" y="192754"/>
                </a:lnTo>
                <a:lnTo>
                  <a:pt x="1268664" y="248225"/>
                </a:lnTo>
                <a:lnTo>
                  <a:pt x="1255983" y="301102"/>
                </a:lnTo>
                <a:lnTo>
                  <a:pt x="1253975" y="313119"/>
                </a:lnTo>
                <a:lnTo>
                  <a:pt x="1252637" y="324941"/>
                </a:lnTo>
                <a:lnTo>
                  <a:pt x="1251744" y="336632"/>
                </a:lnTo>
                <a:lnTo>
                  <a:pt x="1248213" y="369942"/>
                </a:lnTo>
                <a:lnTo>
                  <a:pt x="1245937" y="389492"/>
                </a:lnTo>
                <a:lnTo>
                  <a:pt x="1244421" y="405384"/>
                </a:lnTo>
                <a:lnTo>
                  <a:pt x="1243410" y="418836"/>
                </a:lnTo>
                <a:lnTo>
                  <a:pt x="1242735" y="430661"/>
                </a:lnTo>
                <a:lnTo>
                  <a:pt x="1241986" y="451420"/>
                </a:lnTo>
                <a:lnTo>
                  <a:pt x="1241505" y="483479"/>
                </a:lnTo>
                <a:lnTo>
                  <a:pt x="1241422" y="502217"/>
                </a:lnTo>
                <a:lnTo>
                  <a:pt x="1243943" y="516561"/>
                </a:lnTo>
                <a:lnTo>
                  <a:pt x="1247285" y="531507"/>
                </a:lnTo>
                <a:lnTo>
                  <a:pt x="1248771" y="544501"/>
                </a:lnTo>
                <a:lnTo>
                  <a:pt x="1248215" y="548727"/>
                </a:lnTo>
                <a:lnTo>
                  <a:pt x="1246891" y="551545"/>
                </a:lnTo>
                <a:lnTo>
                  <a:pt x="1245057" y="553424"/>
                </a:lnTo>
                <a:lnTo>
                  <a:pt x="1243833" y="555629"/>
                </a:lnTo>
                <a:lnTo>
                  <a:pt x="1242474" y="560619"/>
                </a:lnTo>
                <a:lnTo>
                  <a:pt x="1241159" y="562330"/>
                </a:lnTo>
                <a:lnTo>
                  <a:pt x="1239330" y="563471"/>
                </a:lnTo>
                <a:lnTo>
                  <a:pt x="1237158" y="564232"/>
                </a:lnTo>
                <a:lnTo>
                  <a:pt x="1201166" y="565553"/>
                </a:lnTo>
                <a:lnTo>
                  <a:pt x="1142192" y="565742"/>
                </a:lnTo>
                <a:lnTo>
                  <a:pt x="1093598" y="572537"/>
                </a:lnTo>
                <a:lnTo>
                  <a:pt x="1067118" y="572579"/>
                </a:lnTo>
                <a:lnTo>
                  <a:pt x="1026774" y="569422"/>
                </a:lnTo>
                <a:lnTo>
                  <a:pt x="1002109" y="568199"/>
                </a:lnTo>
                <a:lnTo>
                  <a:pt x="946764" y="566841"/>
                </a:lnTo>
                <a:lnTo>
                  <a:pt x="823315" y="565849"/>
                </a:lnTo>
                <a:lnTo>
                  <a:pt x="787925" y="568336"/>
                </a:lnTo>
                <a:lnTo>
                  <a:pt x="770486" y="570333"/>
                </a:lnTo>
                <a:lnTo>
                  <a:pt x="665135" y="580381"/>
                </a:lnTo>
                <a:lnTo>
                  <a:pt x="618245" y="585907"/>
                </a:lnTo>
                <a:lnTo>
                  <a:pt x="554361" y="594373"/>
                </a:lnTo>
                <a:lnTo>
                  <a:pt x="497756" y="602914"/>
                </a:lnTo>
                <a:lnTo>
                  <a:pt x="462257" y="611162"/>
                </a:lnTo>
                <a:lnTo>
                  <a:pt x="444789" y="616029"/>
                </a:lnTo>
                <a:lnTo>
                  <a:pt x="420762" y="621178"/>
                </a:lnTo>
                <a:lnTo>
                  <a:pt x="266911" y="648770"/>
                </a:lnTo>
                <a:lnTo>
                  <a:pt x="242169" y="652531"/>
                </a:lnTo>
                <a:lnTo>
                  <a:pt x="148248" y="663612"/>
                </a:lnTo>
                <a:lnTo>
                  <a:pt x="119277" y="666396"/>
                </a:lnTo>
                <a:lnTo>
                  <a:pt x="96877" y="666681"/>
                </a:lnTo>
                <a:lnTo>
                  <a:pt x="69153" y="661486"/>
                </a:lnTo>
                <a:lnTo>
                  <a:pt x="49402" y="653915"/>
                </a:lnTo>
                <a:lnTo>
                  <a:pt x="40739" y="648434"/>
                </a:lnTo>
                <a:lnTo>
                  <a:pt x="25955" y="635442"/>
                </a:lnTo>
                <a:lnTo>
                  <a:pt x="22476" y="630310"/>
                </a:lnTo>
                <a:lnTo>
                  <a:pt x="18611" y="619528"/>
                </a:lnTo>
                <a:lnTo>
                  <a:pt x="9286" y="584348"/>
                </a:lnTo>
                <a:lnTo>
                  <a:pt x="3859" y="566398"/>
                </a:lnTo>
                <a:lnTo>
                  <a:pt x="2031" y="555706"/>
                </a:lnTo>
                <a:lnTo>
                  <a:pt x="812" y="543815"/>
                </a:lnTo>
                <a:lnTo>
                  <a:pt x="0" y="531126"/>
                </a:lnTo>
                <a:lnTo>
                  <a:pt x="410" y="518856"/>
                </a:lnTo>
                <a:lnTo>
                  <a:pt x="1637" y="506866"/>
                </a:lnTo>
                <a:lnTo>
                  <a:pt x="3407" y="495062"/>
                </a:lnTo>
                <a:lnTo>
                  <a:pt x="4587" y="482431"/>
                </a:lnTo>
                <a:lnTo>
                  <a:pt x="5374" y="469248"/>
                </a:lnTo>
                <a:lnTo>
                  <a:pt x="5898" y="455697"/>
                </a:lnTo>
                <a:lnTo>
                  <a:pt x="7200" y="441900"/>
                </a:lnTo>
                <a:lnTo>
                  <a:pt x="9021" y="427940"/>
                </a:lnTo>
                <a:lnTo>
                  <a:pt x="11187" y="413870"/>
                </a:lnTo>
                <a:lnTo>
                  <a:pt x="12631" y="399728"/>
                </a:lnTo>
                <a:lnTo>
                  <a:pt x="13594" y="385538"/>
                </a:lnTo>
                <a:lnTo>
                  <a:pt x="14236" y="371314"/>
                </a:lnTo>
                <a:lnTo>
                  <a:pt x="15616" y="357070"/>
                </a:lnTo>
                <a:lnTo>
                  <a:pt x="17489" y="342811"/>
                </a:lnTo>
                <a:lnTo>
                  <a:pt x="19690" y="328543"/>
                </a:lnTo>
                <a:lnTo>
                  <a:pt x="24676" y="284749"/>
                </a:lnTo>
                <a:lnTo>
                  <a:pt x="29114" y="238933"/>
                </a:lnTo>
                <a:lnTo>
                  <a:pt x="31086" y="212220"/>
                </a:lnTo>
                <a:lnTo>
                  <a:pt x="31963" y="193998"/>
                </a:lnTo>
                <a:lnTo>
                  <a:pt x="32353" y="179549"/>
                </a:lnTo>
                <a:lnTo>
                  <a:pt x="32664" y="1542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Intermediate value property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(x</a:t>
            </a:r>
            <a:r>
              <a:rPr lang="en-US" baseline="-25000" smtClean="0"/>
              <a:t>1</a:t>
            </a:r>
            <a:r>
              <a:rPr lang="en-US" smtClean="0"/>
              <a:t>, y</a:t>
            </a:r>
            <a:r>
              <a:rPr lang="en-US" baseline="-25000" smtClean="0"/>
              <a:t>1</a:t>
            </a:r>
            <a:r>
              <a:rPr lang="en-US" smtClean="0"/>
              <a:t>) and (x</a:t>
            </a:r>
            <a:r>
              <a:rPr lang="en-US" baseline="-25000" smtClean="0"/>
              <a:t>2</a:t>
            </a:r>
            <a:r>
              <a:rPr lang="en-US" smtClean="0"/>
              <a:t>,y</a:t>
            </a:r>
            <a:r>
              <a:rPr lang="en-US" baseline="-25000" smtClean="0"/>
              <a:t>2</a:t>
            </a:r>
            <a:r>
              <a:rPr lang="en-US" smtClean="0"/>
              <a:t>) are points on continuous function, then it is assumed that the points between y</a:t>
            </a:r>
            <a:r>
              <a:rPr lang="en-US" baseline="-25000" smtClean="0"/>
              <a:t>1</a:t>
            </a:r>
            <a:r>
              <a:rPr lang="en-US" smtClean="0"/>
              <a:t> and y</a:t>
            </a:r>
            <a:r>
              <a:rPr lang="en-US" baseline="-25000" smtClean="0"/>
              <a:t>2</a:t>
            </a:r>
            <a:r>
              <a:rPr lang="en-US" smtClean="0"/>
              <a:t> are part of the range for this function, if the domain is between x</a:t>
            </a:r>
            <a:r>
              <a:rPr lang="en-US" baseline="-25000" smtClean="0"/>
              <a:t>1</a:t>
            </a:r>
            <a:r>
              <a:rPr lang="en-US" smtClean="0"/>
              <a:t> and x</a:t>
            </a:r>
            <a:r>
              <a:rPr lang="en-US" baseline="-25000" smtClean="0"/>
              <a:t>2</a:t>
            </a:r>
            <a:r>
              <a:rPr lang="en-US" smtClean="0"/>
              <a:t>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22533" name="Picture 5" descr="basic gra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76600"/>
            <a:ext cx="2886075" cy="29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>
          <a:xfrm>
            <a:off x="4951738" y="4531051"/>
            <a:ext cx="159867" cy="166603"/>
          </a:xfrm>
          <a:custGeom>
            <a:avLst/>
            <a:gdLst/>
            <a:ahLst/>
            <a:cxnLst/>
            <a:rect l="0" t="0" r="0" b="0"/>
            <a:pathLst>
              <a:path w="159867" h="166603">
                <a:moveTo>
                  <a:pt x="151757" y="38091"/>
                </a:moveTo>
                <a:lnTo>
                  <a:pt x="138104" y="38091"/>
                </a:lnTo>
                <a:lnTo>
                  <a:pt x="133130" y="39044"/>
                </a:lnTo>
                <a:lnTo>
                  <a:pt x="128861" y="40631"/>
                </a:lnTo>
                <a:lnTo>
                  <a:pt x="119717" y="45472"/>
                </a:lnTo>
                <a:lnTo>
                  <a:pt x="115927" y="48674"/>
                </a:lnTo>
                <a:lnTo>
                  <a:pt x="113583" y="50861"/>
                </a:lnTo>
                <a:lnTo>
                  <a:pt x="111068" y="54225"/>
                </a:lnTo>
                <a:lnTo>
                  <a:pt x="108438" y="58372"/>
                </a:lnTo>
                <a:lnTo>
                  <a:pt x="105732" y="63042"/>
                </a:lnTo>
                <a:lnTo>
                  <a:pt x="103928" y="67107"/>
                </a:lnTo>
                <a:lnTo>
                  <a:pt x="102726" y="70770"/>
                </a:lnTo>
                <a:lnTo>
                  <a:pt x="101925" y="74165"/>
                </a:lnTo>
                <a:lnTo>
                  <a:pt x="101390" y="77380"/>
                </a:lnTo>
                <a:lnTo>
                  <a:pt x="101034" y="80476"/>
                </a:lnTo>
                <a:lnTo>
                  <a:pt x="100797" y="83493"/>
                </a:lnTo>
                <a:lnTo>
                  <a:pt x="101591" y="85504"/>
                </a:lnTo>
                <a:lnTo>
                  <a:pt x="103073" y="86845"/>
                </a:lnTo>
                <a:lnTo>
                  <a:pt x="105013" y="87739"/>
                </a:lnTo>
                <a:lnTo>
                  <a:pt x="109709" y="88732"/>
                </a:lnTo>
                <a:lnTo>
                  <a:pt x="112295" y="88997"/>
                </a:lnTo>
                <a:lnTo>
                  <a:pt x="114971" y="88221"/>
                </a:lnTo>
                <a:lnTo>
                  <a:pt x="117708" y="86751"/>
                </a:lnTo>
                <a:lnTo>
                  <a:pt x="120486" y="84819"/>
                </a:lnTo>
                <a:lnTo>
                  <a:pt x="123289" y="82578"/>
                </a:lnTo>
                <a:lnTo>
                  <a:pt x="126111" y="80132"/>
                </a:lnTo>
                <a:lnTo>
                  <a:pt x="128944" y="77548"/>
                </a:lnTo>
                <a:lnTo>
                  <a:pt x="134633" y="72137"/>
                </a:lnTo>
                <a:lnTo>
                  <a:pt x="137483" y="69361"/>
                </a:lnTo>
                <a:lnTo>
                  <a:pt x="139383" y="66558"/>
                </a:lnTo>
                <a:lnTo>
                  <a:pt x="140651" y="63736"/>
                </a:lnTo>
                <a:lnTo>
                  <a:pt x="141495" y="60903"/>
                </a:lnTo>
                <a:lnTo>
                  <a:pt x="143963" y="57109"/>
                </a:lnTo>
                <a:lnTo>
                  <a:pt x="147513" y="52675"/>
                </a:lnTo>
                <a:lnTo>
                  <a:pt x="151785" y="47814"/>
                </a:lnTo>
                <a:lnTo>
                  <a:pt x="154633" y="42668"/>
                </a:lnTo>
                <a:lnTo>
                  <a:pt x="156532" y="37332"/>
                </a:lnTo>
                <a:lnTo>
                  <a:pt x="157798" y="31870"/>
                </a:lnTo>
                <a:lnTo>
                  <a:pt x="157689" y="26324"/>
                </a:lnTo>
                <a:lnTo>
                  <a:pt x="156664" y="20721"/>
                </a:lnTo>
                <a:lnTo>
                  <a:pt x="155028" y="15081"/>
                </a:lnTo>
                <a:lnTo>
                  <a:pt x="152033" y="11321"/>
                </a:lnTo>
                <a:lnTo>
                  <a:pt x="148130" y="8815"/>
                </a:lnTo>
                <a:lnTo>
                  <a:pt x="137282" y="4791"/>
                </a:lnTo>
                <a:lnTo>
                  <a:pt x="134487" y="5414"/>
                </a:lnTo>
                <a:lnTo>
                  <a:pt x="130719" y="6781"/>
                </a:lnTo>
                <a:lnTo>
                  <a:pt x="126301" y="8645"/>
                </a:lnTo>
                <a:lnTo>
                  <a:pt x="121451" y="10841"/>
                </a:lnTo>
                <a:lnTo>
                  <a:pt x="105524" y="18481"/>
                </a:lnTo>
                <a:lnTo>
                  <a:pt x="94379" y="23978"/>
                </a:lnTo>
                <a:lnTo>
                  <a:pt x="88739" y="27730"/>
                </a:lnTo>
                <a:lnTo>
                  <a:pt x="83075" y="32136"/>
                </a:lnTo>
                <a:lnTo>
                  <a:pt x="77394" y="36979"/>
                </a:lnTo>
                <a:lnTo>
                  <a:pt x="71702" y="42112"/>
                </a:lnTo>
                <a:lnTo>
                  <a:pt x="60296" y="52896"/>
                </a:lnTo>
                <a:lnTo>
                  <a:pt x="21474" y="91265"/>
                </a:lnTo>
                <a:lnTo>
                  <a:pt x="15371" y="98305"/>
                </a:lnTo>
                <a:lnTo>
                  <a:pt x="10350" y="104904"/>
                </a:lnTo>
                <a:lnTo>
                  <a:pt x="6051" y="111208"/>
                </a:lnTo>
                <a:lnTo>
                  <a:pt x="3184" y="119220"/>
                </a:lnTo>
                <a:lnTo>
                  <a:pt x="1274" y="128372"/>
                </a:lnTo>
                <a:lnTo>
                  <a:pt x="0" y="138284"/>
                </a:lnTo>
                <a:lnTo>
                  <a:pt x="103" y="145844"/>
                </a:lnTo>
                <a:lnTo>
                  <a:pt x="1124" y="151836"/>
                </a:lnTo>
                <a:lnTo>
                  <a:pt x="5056" y="163747"/>
                </a:lnTo>
                <a:lnTo>
                  <a:pt x="7284" y="164724"/>
                </a:lnTo>
                <a:lnTo>
                  <a:pt x="10674" y="165376"/>
                </a:lnTo>
                <a:lnTo>
                  <a:pt x="14839" y="165810"/>
                </a:lnTo>
                <a:lnTo>
                  <a:pt x="18568" y="166099"/>
                </a:lnTo>
                <a:lnTo>
                  <a:pt x="22007" y="166292"/>
                </a:lnTo>
                <a:lnTo>
                  <a:pt x="25252" y="166421"/>
                </a:lnTo>
                <a:lnTo>
                  <a:pt x="38920" y="166602"/>
                </a:lnTo>
                <a:lnTo>
                  <a:pt x="43195" y="165675"/>
                </a:lnTo>
                <a:lnTo>
                  <a:pt x="46997" y="164105"/>
                </a:lnTo>
                <a:lnTo>
                  <a:pt x="50484" y="162105"/>
                </a:lnTo>
                <a:lnTo>
                  <a:pt x="61979" y="154804"/>
                </a:lnTo>
                <a:lnTo>
                  <a:pt x="69045" y="150189"/>
                </a:lnTo>
                <a:lnTo>
                  <a:pt x="74708" y="146161"/>
                </a:lnTo>
                <a:lnTo>
                  <a:pt x="79436" y="142523"/>
                </a:lnTo>
                <a:lnTo>
                  <a:pt x="83540" y="139144"/>
                </a:lnTo>
                <a:lnTo>
                  <a:pt x="91039" y="131177"/>
                </a:lnTo>
                <a:lnTo>
                  <a:pt x="132484" y="84146"/>
                </a:lnTo>
                <a:lnTo>
                  <a:pt x="136050" y="78319"/>
                </a:lnTo>
                <a:lnTo>
                  <a:pt x="138428" y="72530"/>
                </a:lnTo>
                <a:lnTo>
                  <a:pt x="140014" y="66765"/>
                </a:lnTo>
                <a:lnTo>
                  <a:pt x="142023" y="61017"/>
                </a:lnTo>
                <a:lnTo>
                  <a:pt x="144315" y="55280"/>
                </a:lnTo>
                <a:lnTo>
                  <a:pt x="146796" y="49551"/>
                </a:lnTo>
                <a:lnTo>
                  <a:pt x="148449" y="44778"/>
                </a:lnTo>
                <a:lnTo>
                  <a:pt x="149552" y="40644"/>
                </a:lnTo>
                <a:lnTo>
                  <a:pt x="150287" y="36936"/>
                </a:lnTo>
                <a:lnTo>
                  <a:pt x="149824" y="33511"/>
                </a:lnTo>
                <a:lnTo>
                  <a:pt x="148563" y="30275"/>
                </a:lnTo>
                <a:lnTo>
                  <a:pt x="146770" y="27166"/>
                </a:lnTo>
                <a:lnTo>
                  <a:pt x="144623" y="24140"/>
                </a:lnTo>
                <a:lnTo>
                  <a:pt x="142238" y="21171"/>
                </a:lnTo>
                <a:lnTo>
                  <a:pt x="139696" y="18238"/>
                </a:lnTo>
                <a:lnTo>
                  <a:pt x="137049" y="15331"/>
                </a:lnTo>
                <a:lnTo>
                  <a:pt x="131567" y="9560"/>
                </a:lnTo>
                <a:lnTo>
                  <a:pt x="123126" y="957"/>
                </a:lnTo>
                <a:lnTo>
                  <a:pt x="120287" y="0"/>
                </a:lnTo>
                <a:lnTo>
                  <a:pt x="117442" y="314"/>
                </a:lnTo>
                <a:lnTo>
                  <a:pt x="114593" y="1476"/>
                </a:lnTo>
                <a:lnTo>
                  <a:pt x="110788" y="2251"/>
                </a:lnTo>
                <a:lnTo>
                  <a:pt x="106347" y="2768"/>
                </a:lnTo>
                <a:lnTo>
                  <a:pt x="101481" y="3112"/>
                </a:lnTo>
                <a:lnTo>
                  <a:pt x="96332" y="4295"/>
                </a:lnTo>
                <a:lnTo>
                  <a:pt x="90994" y="6035"/>
                </a:lnTo>
                <a:lnTo>
                  <a:pt x="85531" y="8148"/>
                </a:lnTo>
                <a:lnTo>
                  <a:pt x="79984" y="10509"/>
                </a:lnTo>
                <a:lnTo>
                  <a:pt x="68740" y="15673"/>
                </a:lnTo>
                <a:lnTo>
                  <a:pt x="64027" y="18383"/>
                </a:lnTo>
                <a:lnTo>
                  <a:pt x="59933" y="21142"/>
                </a:lnTo>
                <a:lnTo>
                  <a:pt x="56251" y="23934"/>
                </a:lnTo>
                <a:lnTo>
                  <a:pt x="51891" y="28653"/>
                </a:lnTo>
                <a:lnTo>
                  <a:pt x="47080" y="34657"/>
                </a:lnTo>
                <a:lnTo>
                  <a:pt x="41967" y="41517"/>
                </a:lnTo>
                <a:lnTo>
                  <a:pt x="36654" y="49900"/>
                </a:lnTo>
                <a:lnTo>
                  <a:pt x="31206" y="59299"/>
                </a:lnTo>
                <a:lnTo>
                  <a:pt x="25669" y="69375"/>
                </a:lnTo>
                <a:lnTo>
                  <a:pt x="21978" y="77997"/>
                </a:lnTo>
                <a:lnTo>
                  <a:pt x="19518" y="85650"/>
                </a:lnTo>
                <a:lnTo>
                  <a:pt x="17878" y="92657"/>
                </a:lnTo>
                <a:lnTo>
                  <a:pt x="16784" y="99233"/>
                </a:lnTo>
                <a:lnTo>
                  <a:pt x="16055" y="105522"/>
                </a:lnTo>
                <a:lnTo>
                  <a:pt x="15569" y="111621"/>
                </a:lnTo>
                <a:lnTo>
                  <a:pt x="16197" y="117591"/>
                </a:lnTo>
                <a:lnTo>
                  <a:pt x="17569" y="123476"/>
                </a:lnTo>
                <a:lnTo>
                  <a:pt x="19436" y="129305"/>
                </a:lnTo>
                <a:lnTo>
                  <a:pt x="22585" y="133190"/>
                </a:lnTo>
                <a:lnTo>
                  <a:pt x="26590" y="135781"/>
                </a:lnTo>
                <a:lnTo>
                  <a:pt x="31164" y="137507"/>
                </a:lnTo>
                <a:lnTo>
                  <a:pt x="36119" y="138658"/>
                </a:lnTo>
                <a:lnTo>
                  <a:pt x="41327" y="139426"/>
                </a:lnTo>
                <a:lnTo>
                  <a:pt x="46704" y="139938"/>
                </a:lnTo>
                <a:lnTo>
                  <a:pt x="51242" y="139327"/>
                </a:lnTo>
                <a:lnTo>
                  <a:pt x="55219" y="137966"/>
                </a:lnTo>
                <a:lnTo>
                  <a:pt x="89262" y="120784"/>
                </a:lnTo>
                <a:lnTo>
                  <a:pt x="96758" y="116079"/>
                </a:lnTo>
                <a:lnTo>
                  <a:pt x="105566" y="110086"/>
                </a:lnTo>
                <a:lnTo>
                  <a:pt x="115248" y="103232"/>
                </a:lnTo>
                <a:lnTo>
                  <a:pt x="124560" y="95806"/>
                </a:lnTo>
                <a:lnTo>
                  <a:pt x="133626" y="87998"/>
                </a:lnTo>
                <a:lnTo>
                  <a:pt x="142527" y="79935"/>
                </a:lnTo>
                <a:lnTo>
                  <a:pt x="148461" y="73607"/>
                </a:lnTo>
                <a:lnTo>
                  <a:pt x="152417" y="68436"/>
                </a:lnTo>
                <a:lnTo>
                  <a:pt x="155054" y="64036"/>
                </a:lnTo>
                <a:lnTo>
                  <a:pt x="156812" y="60150"/>
                </a:lnTo>
                <a:lnTo>
                  <a:pt x="157985" y="56607"/>
                </a:lnTo>
                <a:lnTo>
                  <a:pt x="158766" y="53293"/>
                </a:lnTo>
                <a:lnTo>
                  <a:pt x="159287" y="50130"/>
                </a:lnTo>
                <a:lnTo>
                  <a:pt x="159635" y="47070"/>
                </a:lnTo>
                <a:lnTo>
                  <a:pt x="159866" y="44077"/>
                </a:lnTo>
                <a:lnTo>
                  <a:pt x="159068" y="42082"/>
                </a:lnTo>
                <a:lnTo>
                  <a:pt x="157583" y="40752"/>
                </a:lnTo>
                <a:lnTo>
                  <a:pt x="155641" y="39865"/>
                </a:lnTo>
                <a:lnTo>
                  <a:pt x="150943" y="38880"/>
                </a:lnTo>
                <a:lnTo>
                  <a:pt x="148356" y="38617"/>
                </a:lnTo>
                <a:lnTo>
                  <a:pt x="144728" y="38442"/>
                </a:lnTo>
                <a:lnTo>
                  <a:pt x="135615" y="38247"/>
                </a:lnTo>
                <a:lnTo>
                  <a:pt x="130518" y="39147"/>
                </a:lnTo>
                <a:lnTo>
                  <a:pt x="125215" y="40700"/>
                </a:lnTo>
                <a:lnTo>
                  <a:pt x="119775" y="42688"/>
                </a:lnTo>
                <a:lnTo>
                  <a:pt x="114243" y="44966"/>
                </a:lnTo>
                <a:lnTo>
                  <a:pt x="108650" y="47437"/>
                </a:lnTo>
                <a:lnTo>
                  <a:pt x="103016" y="50036"/>
                </a:lnTo>
                <a:lnTo>
                  <a:pt x="95450" y="55580"/>
                </a:lnTo>
                <a:lnTo>
                  <a:pt x="86597" y="63085"/>
                </a:lnTo>
                <a:lnTo>
                  <a:pt x="76884" y="71899"/>
                </a:lnTo>
                <a:lnTo>
                  <a:pt x="69457" y="79679"/>
                </a:lnTo>
                <a:lnTo>
                  <a:pt x="63552" y="86772"/>
                </a:lnTo>
                <a:lnTo>
                  <a:pt x="58664" y="93405"/>
                </a:lnTo>
                <a:lnTo>
                  <a:pt x="54452" y="98779"/>
                </a:lnTo>
                <a:lnTo>
                  <a:pt x="50692" y="103315"/>
                </a:lnTo>
                <a:lnTo>
                  <a:pt x="47233" y="107291"/>
                </a:lnTo>
                <a:lnTo>
                  <a:pt x="44926" y="111847"/>
                </a:lnTo>
                <a:lnTo>
                  <a:pt x="43389" y="116789"/>
                </a:lnTo>
                <a:lnTo>
                  <a:pt x="42364" y="121989"/>
                </a:lnTo>
                <a:lnTo>
                  <a:pt x="40728" y="127360"/>
                </a:lnTo>
                <a:lnTo>
                  <a:pt x="38685" y="132846"/>
                </a:lnTo>
                <a:lnTo>
                  <a:pt x="36371" y="138409"/>
                </a:lnTo>
                <a:lnTo>
                  <a:pt x="35780" y="143070"/>
                </a:lnTo>
                <a:lnTo>
                  <a:pt x="36339" y="147129"/>
                </a:lnTo>
                <a:lnTo>
                  <a:pt x="37664" y="150788"/>
                </a:lnTo>
                <a:lnTo>
                  <a:pt x="39500" y="154180"/>
                </a:lnTo>
                <a:lnTo>
                  <a:pt x="41676" y="157394"/>
                </a:lnTo>
                <a:lnTo>
                  <a:pt x="44079" y="160489"/>
                </a:lnTo>
                <a:lnTo>
                  <a:pt x="46635" y="161600"/>
                </a:lnTo>
                <a:lnTo>
                  <a:pt x="49290" y="161388"/>
                </a:lnTo>
                <a:lnTo>
                  <a:pt x="52013" y="160294"/>
                </a:lnTo>
                <a:lnTo>
                  <a:pt x="54781" y="158612"/>
                </a:lnTo>
                <a:lnTo>
                  <a:pt x="57579" y="156538"/>
                </a:lnTo>
                <a:lnTo>
                  <a:pt x="60396" y="154203"/>
                </a:lnTo>
                <a:lnTo>
                  <a:pt x="63227" y="151694"/>
                </a:lnTo>
                <a:lnTo>
                  <a:pt x="68912" y="146366"/>
                </a:lnTo>
                <a:lnTo>
                  <a:pt x="71762" y="142659"/>
                </a:lnTo>
                <a:lnTo>
                  <a:pt x="74614" y="138284"/>
                </a:lnTo>
                <a:lnTo>
                  <a:pt x="77468" y="133461"/>
                </a:lnTo>
                <a:lnTo>
                  <a:pt x="80324" y="128341"/>
                </a:lnTo>
                <a:lnTo>
                  <a:pt x="86037" y="117572"/>
                </a:lnTo>
                <a:lnTo>
                  <a:pt x="103179" y="83765"/>
                </a:lnTo>
                <a:lnTo>
                  <a:pt x="105084" y="79017"/>
                </a:lnTo>
                <a:lnTo>
                  <a:pt x="106354" y="74900"/>
                </a:lnTo>
                <a:lnTo>
                  <a:pt x="107201" y="71203"/>
                </a:lnTo>
                <a:lnTo>
                  <a:pt x="106812" y="68738"/>
                </a:lnTo>
                <a:lnTo>
                  <a:pt x="105601" y="67095"/>
                </a:lnTo>
                <a:lnTo>
                  <a:pt x="103842" y="65999"/>
                </a:lnTo>
                <a:lnTo>
                  <a:pt x="99346" y="64782"/>
                </a:lnTo>
                <a:lnTo>
                  <a:pt x="96814" y="64458"/>
                </a:lnTo>
                <a:lnTo>
                  <a:pt x="95125" y="65194"/>
                </a:lnTo>
                <a:lnTo>
                  <a:pt x="94000" y="66637"/>
                </a:lnTo>
                <a:lnTo>
                  <a:pt x="93250" y="68552"/>
                </a:lnTo>
                <a:lnTo>
                  <a:pt x="89876" y="73219"/>
                </a:lnTo>
                <a:lnTo>
                  <a:pt x="87643" y="75797"/>
                </a:lnTo>
                <a:lnTo>
                  <a:pt x="85202" y="78469"/>
                </a:lnTo>
                <a:lnTo>
                  <a:pt x="79949" y="83977"/>
                </a:lnTo>
                <a:lnTo>
                  <a:pt x="77215" y="85826"/>
                </a:lnTo>
                <a:lnTo>
                  <a:pt x="74440" y="87060"/>
                </a:lnTo>
                <a:lnTo>
                  <a:pt x="71637" y="87882"/>
                </a:lnTo>
                <a:lnTo>
                  <a:pt x="68816" y="89382"/>
                </a:lnTo>
                <a:lnTo>
                  <a:pt x="65983" y="91335"/>
                </a:lnTo>
                <a:lnTo>
                  <a:pt x="63142" y="93590"/>
                </a:lnTo>
                <a:lnTo>
                  <a:pt x="61248" y="94140"/>
                </a:lnTo>
                <a:lnTo>
                  <a:pt x="59985" y="93555"/>
                </a:lnTo>
                <a:lnTo>
                  <a:pt x="59143" y="92212"/>
                </a:lnTo>
                <a:lnTo>
                  <a:pt x="59534" y="90364"/>
                </a:lnTo>
                <a:lnTo>
                  <a:pt x="62509" y="85771"/>
                </a:lnTo>
                <a:lnTo>
                  <a:pt x="64636" y="83213"/>
                </a:lnTo>
                <a:lnTo>
                  <a:pt x="67006" y="80555"/>
                </a:lnTo>
                <a:lnTo>
                  <a:pt x="69539" y="77830"/>
                </a:lnTo>
                <a:lnTo>
                  <a:pt x="100321" y="466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7154124" y="3746724"/>
            <a:ext cx="160770" cy="143746"/>
          </a:xfrm>
          <a:custGeom>
            <a:avLst/>
            <a:gdLst/>
            <a:ahLst/>
            <a:cxnLst/>
            <a:rect l="0" t="0" r="0" b="0"/>
            <a:pathLst>
              <a:path w="160770" h="143746">
                <a:moveTo>
                  <a:pt x="92495" y="59466"/>
                </a:moveTo>
                <a:lnTo>
                  <a:pt x="78843" y="59466"/>
                </a:lnTo>
                <a:lnTo>
                  <a:pt x="72917" y="60418"/>
                </a:lnTo>
                <a:lnTo>
                  <a:pt x="67060" y="62005"/>
                </a:lnTo>
                <a:lnTo>
                  <a:pt x="61251" y="64017"/>
                </a:lnTo>
                <a:lnTo>
                  <a:pt x="56426" y="65357"/>
                </a:lnTo>
                <a:lnTo>
                  <a:pt x="52257" y="66251"/>
                </a:lnTo>
                <a:lnTo>
                  <a:pt x="48525" y="66847"/>
                </a:lnTo>
                <a:lnTo>
                  <a:pt x="45084" y="68197"/>
                </a:lnTo>
                <a:lnTo>
                  <a:pt x="41838" y="70049"/>
                </a:lnTo>
                <a:lnTo>
                  <a:pt x="38722" y="72236"/>
                </a:lnTo>
                <a:lnTo>
                  <a:pt x="34739" y="75599"/>
                </a:lnTo>
                <a:lnTo>
                  <a:pt x="30179" y="79746"/>
                </a:lnTo>
                <a:lnTo>
                  <a:pt x="17199" y="92145"/>
                </a:lnTo>
                <a:lnTo>
                  <a:pt x="4280" y="104868"/>
                </a:lnTo>
                <a:lnTo>
                  <a:pt x="2253" y="107831"/>
                </a:lnTo>
                <a:lnTo>
                  <a:pt x="901" y="110759"/>
                </a:lnTo>
                <a:lnTo>
                  <a:pt x="0" y="113664"/>
                </a:lnTo>
                <a:lnTo>
                  <a:pt x="352" y="117505"/>
                </a:lnTo>
                <a:lnTo>
                  <a:pt x="1539" y="121971"/>
                </a:lnTo>
                <a:lnTo>
                  <a:pt x="3284" y="126854"/>
                </a:lnTo>
                <a:lnTo>
                  <a:pt x="5398" y="130108"/>
                </a:lnTo>
                <a:lnTo>
                  <a:pt x="7761" y="132278"/>
                </a:lnTo>
                <a:lnTo>
                  <a:pt x="10288" y="133725"/>
                </a:lnTo>
                <a:lnTo>
                  <a:pt x="12925" y="135642"/>
                </a:lnTo>
                <a:lnTo>
                  <a:pt x="15636" y="137872"/>
                </a:lnTo>
                <a:lnTo>
                  <a:pt x="18396" y="140312"/>
                </a:lnTo>
                <a:lnTo>
                  <a:pt x="21189" y="141938"/>
                </a:lnTo>
                <a:lnTo>
                  <a:pt x="24002" y="143022"/>
                </a:lnTo>
                <a:lnTo>
                  <a:pt x="26831" y="143745"/>
                </a:lnTo>
                <a:lnTo>
                  <a:pt x="30621" y="143274"/>
                </a:lnTo>
                <a:lnTo>
                  <a:pt x="35054" y="142008"/>
                </a:lnTo>
                <a:lnTo>
                  <a:pt x="39914" y="140212"/>
                </a:lnTo>
                <a:lnTo>
                  <a:pt x="45059" y="139014"/>
                </a:lnTo>
                <a:lnTo>
                  <a:pt x="50393" y="138215"/>
                </a:lnTo>
                <a:lnTo>
                  <a:pt x="55855" y="137683"/>
                </a:lnTo>
                <a:lnTo>
                  <a:pt x="61401" y="136376"/>
                </a:lnTo>
                <a:lnTo>
                  <a:pt x="67004" y="134551"/>
                </a:lnTo>
                <a:lnTo>
                  <a:pt x="72644" y="132383"/>
                </a:lnTo>
                <a:lnTo>
                  <a:pt x="78308" y="129032"/>
                </a:lnTo>
                <a:lnTo>
                  <a:pt x="83990" y="124893"/>
                </a:lnTo>
                <a:lnTo>
                  <a:pt x="89683" y="120229"/>
                </a:lnTo>
                <a:lnTo>
                  <a:pt x="96335" y="114262"/>
                </a:lnTo>
                <a:lnTo>
                  <a:pt x="111348" y="100012"/>
                </a:lnTo>
                <a:lnTo>
                  <a:pt x="118398" y="94117"/>
                </a:lnTo>
                <a:lnTo>
                  <a:pt x="125004" y="89234"/>
                </a:lnTo>
                <a:lnTo>
                  <a:pt x="131313" y="85026"/>
                </a:lnTo>
                <a:lnTo>
                  <a:pt x="137423" y="78411"/>
                </a:lnTo>
                <a:lnTo>
                  <a:pt x="143403" y="70191"/>
                </a:lnTo>
                <a:lnTo>
                  <a:pt x="149294" y="60901"/>
                </a:lnTo>
                <a:lnTo>
                  <a:pt x="153222" y="53755"/>
                </a:lnTo>
                <a:lnTo>
                  <a:pt x="155839" y="48038"/>
                </a:lnTo>
                <a:lnTo>
                  <a:pt x="157585" y="43275"/>
                </a:lnTo>
                <a:lnTo>
                  <a:pt x="158749" y="38194"/>
                </a:lnTo>
                <a:lnTo>
                  <a:pt x="159524" y="32902"/>
                </a:lnTo>
                <a:lnTo>
                  <a:pt x="160041" y="27470"/>
                </a:lnTo>
                <a:lnTo>
                  <a:pt x="160386" y="22895"/>
                </a:lnTo>
                <a:lnTo>
                  <a:pt x="160616" y="18893"/>
                </a:lnTo>
                <a:lnTo>
                  <a:pt x="160769" y="15272"/>
                </a:lnTo>
                <a:lnTo>
                  <a:pt x="158966" y="11905"/>
                </a:lnTo>
                <a:lnTo>
                  <a:pt x="155860" y="8709"/>
                </a:lnTo>
                <a:lnTo>
                  <a:pt x="151883" y="5625"/>
                </a:lnTo>
                <a:lnTo>
                  <a:pt x="148279" y="3569"/>
                </a:lnTo>
                <a:lnTo>
                  <a:pt x="144925" y="2199"/>
                </a:lnTo>
                <a:lnTo>
                  <a:pt x="141736" y="1285"/>
                </a:lnTo>
                <a:lnTo>
                  <a:pt x="137705" y="676"/>
                </a:lnTo>
                <a:lnTo>
                  <a:pt x="133113" y="270"/>
                </a:lnTo>
                <a:lnTo>
                  <a:pt x="128146" y="0"/>
                </a:lnTo>
                <a:lnTo>
                  <a:pt x="123882" y="772"/>
                </a:lnTo>
                <a:lnTo>
                  <a:pt x="120088" y="2239"/>
                </a:lnTo>
                <a:lnTo>
                  <a:pt x="116605" y="4169"/>
                </a:lnTo>
                <a:lnTo>
                  <a:pt x="107656" y="8855"/>
                </a:lnTo>
                <a:lnTo>
                  <a:pt x="102602" y="11437"/>
                </a:lnTo>
                <a:lnTo>
                  <a:pt x="98281" y="14112"/>
                </a:lnTo>
                <a:lnTo>
                  <a:pt x="94448" y="16847"/>
                </a:lnTo>
                <a:lnTo>
                  <a:pt x="90939" y="19624"/>
                </a:lnTo>
                <a:lnTo>
                  <a:pt x="87648" y="22426"/>
                </a:lnTo>
                <a:lnTo>
                  <a:pt x="84501" y="25248"/>
                </a:lnTo>
                <a:lnTo>
                  <a:pt x="81452" y="28081"/>
                </a:lnTo>
                <a:lnTo>
                  <a:pt x="79418" y="30923"/>
                </a:lnTo>
                <a:lnTo>
                  <a:pt x="78062" y="33770"/>
                </a:lnTo>
                <a:lnTo>
                  <a:pt x="71335" y="54284"/>
                </a:lnTo>
                <a:lnTo>
                  <a:pt x="70769" y="60774"/>
                </a:lnTo>
                <a:lnTo>
                  <a:pt x="71344" y="67005"/>
                </a:lnTo>
                <a:lnTo>
                  <a:pt x="72679" y="73064"/>
                </a:lnTo>
                <a:lnTo>
                  <a:pt x="73569" y="78056"/>
                </a:lnTo>
                <a:lnTo>
                  <a:pt x="74163" y="82337"/>
                </a:lnTo>
                <a:lnTo>
                  <a:pt x="74559" y="86143"/>
                </a:lnTo>
                <a:lnTo>
                  <a:pt x="75775" y="88681"/>
                </a:lnTo>
                <a:lnTo>
                  <a:pt x="77540" y="90372"/>
                </a:lnTo>
                <a:lnTo>
                  <a:pt x="79667" y="91500"/>
                </a:lnTo>
                <a:lnTo>
                  <a:pt x="82990" y="92252"/>
                </a:lnTo>
                <a:lnTo>
                  <a:pt x="87112" y="92753"/>
                </a:lnTo>
                <a:lnTo>
                  <a:pt x="98311" y="93557"/>
                </a:lnTo>
                <a:lnTo>
                  <a:pt x="101135" y="92671"/>
                </a:lnTo>
                <a:lnTo>
                  <a:pt x="104922" y="91128"/>
                </a:lnTo>
                <a:lnTo>
                  <a:pt x="109353" y="89146"/>
                </a:lnTo>
                <a:lnTo>
                  <a:pt x="112306" y="85920"/>
                </a:lnTo>
                <a:lnTo>
                  <a:pt x="114275" y="81865"/>
                </a:lnTo>
                <a:lnTo>
                  <a:pt x="115588" y="77256"/>
                </a:lnTo>
                <a:lnTo>
                  <a:pt x="117415" y="73231"/>
                </a:lnTo>
                <a:lnTo>
                  <a:pt x="119587" y="69595"/>
                </a:lnTo>
                <a:lnTo>
                  <a:pt x="121986" y="66218"/>
                </a:lnTo>
                <a:lnTo>
                  <a:pt x="124539" y="62062"/>
                </a:lnTo>
                <a:lnTo>
                  <a:pt x="127192" y="57387"/>
                </a:lnTo>
                <a:lnTo>
                  <a:pt x="129915" y="52365"/>
                </a:lnTo>
                <a:lnTo>
                  <a:pt x="132682" y="48064"/>
                </a:lnTo>
                <a:lnTo>
                  <a:pt x="135479" y="44245"/>
                </a:lnTo>
                <a:lnTo>
                  <a:pt x="138296" y="40746"/>
                </a:lnTo>
                <a:lnTo>
                  <a:pt x="140174" y="37461"/>
                </a:lnTo>
                <a:lnTo>
                  <a:pt x="141426" y="34318"/>
                </a:lnTo>
                <a:lnTo>
                  <a:pt x="142261" y="31270"/>
                </a:lnTo>
                <a:lnTo>
                  <a:pt x="141865" y="28287"/>
                </a:lnTo>
                <a:lnTo>
                  <a:pt x="140649" y="25344"/>
                </a:lnTo>
                <a:lnTo>
                  <a:pt x="138885" y="22431"/>
                </a:lnTo>
                <a:lnTo>
                  <a:pt x="135804" y="20488"/>
                </a:lnTo>
                <a:lnTo>
                  <a:pt x="131846" y="19193"/>
                </a:lnTo>
                <a:lnTo>
                  <a:pt x="127302" y="18330"/>
                </a:lnTo>
                <a:lnTo>
                  <a:pt x="123320" y="17754"/>
                </a:lnTo>
                <a:lnTo>
                  <a:pt x="119713" y="17371"/>
                </a:lnTo>
                <a:lnTo>
                  <a:pt x="116355" y="17115"/>
                </a:lnTo>
                <a:lnTo>
                  <a:pt x="112212" y="16944"/>
                </a:lnTo>
                <a:lnTo>
                  <a:pt x="102529" y="16755"/>
                </a:lnTo>
                <a:lnTo>
                  <a:pt x="98231" y="17657"/>
                </a:lnTo>
                <a:lnTo>
                  <a:pt x="94414" y="19210"/>
                </a:lnTo>
                <a:lnTo>
                  <a:pt x="90918" y="21199"/>
                </a:lnTo>
                <a:lnTo>
                  <a:pt x="81952" y="25948"/>
                </a:lnTo>
                <a:lnTo>
                  <a:pt x="76894" y="28548"/>
                </a:lnTo>
                <a:lnTo>
                  <a:pt x="70665" y="33139"/>
                </a:lnTo>
                <a:lnTo>
                  <a:pt x="63654" y="39057"/>
                </a:lnTo>
                <a:lnTo>
                  <a:pt x="56123" y="45860"/>
                </a:lnTo>
                <a:lnTo>
                  <a:pt x="50150" y="52300"/>
                </a:lnTo>
                <a:lnTo>
                  <a:pt x="45215" y="58499"/>
                </a:lnTo>
                <a:lnTo>
                  <a:pt x="40973" y="64536"/>
                </a:lnTo>
                <a:lnTo>
                  <a:pt x="37192" y="70466"/>
                </a:lnTo>
                <a:lnTo>
                  <a:pt x="33719" y="76324"/>
                </a:lnTo>
                <a:lnTo>
                  <a:pt x="30451" y="82134"/>
                </a:lnTo>
                <a:lnTo>
                  <a:pt x="27320" y="88866"/>
                </a:lnTo>
                <a:lnTo>
                  <a:pt x="24280" y="96211"/>
                </a:lnTo>
                <a:lnTo>
                  <a:pt x="21301" y="103965"/>
                </a:lnTo>
                <a:lnTo>
                  <a:pt x="20268" y="110087"/>
                </a:lnTo>
                <a:lnTo>
                  <a:pt x="20531" y="115121"/>
                </a:lnTo>
                <a:lnTo>
                  <a:pt x="21659" y="119429"/>
                </a:lnTo>
                <a:lnTo>
                  <a:pt x="23364" y="122301"/>
                </a:lnTo>
                <a:lnTo>
                  <a:pt x="25453" y="124216"/>
                </a:lnTo>
                <a:lnTo>
                  <a:pt x="27798" y="125493"/>
                </a:lnTo>
                <a:lnTo>
                  <a:pt x="31266" y="124438"/>
                </a:lnTo>
                <a:lnTo>
                  <a:pt x="35483" y="121831"/>
                </a:lnTo>
                <a:lnTo>
                  <a:pt x="40201" y="118188"/>
                </a:lnTo>
                <a:lnTo>
                  <a:pt x="44297" y="113853"/>
                </a:lnTo>
                <a:lnTo>
                  <a:pt x="47981" y="109060"/>
                </a:lnTo>
                <a:lnTo>
                  <a:pt x="51389" y="103958"/>
                </a:lnTo>
                <a:lnTo>
                  <a:pt x="55566" y="99605"/>
                </a:lnTo>
                <a:lnTo>
                  <a:pt x="60256" y="95750"/>
                </a:lnTo>
                <a:lnTo>
                  <a:pt x="65288" y="92228"/>
                </a:lnTo>
                <a:lnTo>
                  <a:pt x="68642" y="87974"/>
                </a:lnTo>
                <a:lnTo>
                  <a:pt x="70879" y="83234"/>
                </a:lnTo>
                <a:lnTo>
                  <a:pt x="72369" y="78169"/>
                </a:lnTo>
                <a:lnTo>
                  <a:pt x="74316" y="72887"/>
                </a:lnTo>
                <a:lnTo>
                  <a:pt x="76565" y="67461"/>
                </a:lnTo>
                <a:lnTo>
                  <a:pt x="79018" y="61938"/>
                </a:lnTo>
                <a:lnTo>
                  <a:pt x="81606" y="57304"/>
                </a:lnTo>
                <a:lnTo>
                  <a:pt x="84283" y="53262"/>
                </a:lnTo>
                <a:lnTo>
                  <a:pt x="87020" y="49615"/>
                </a:lnTo>
                <a:lnTo>
                  <a:pt x="88846" y="46231"/>
                </a:lnTo>
                <a:lnTo>
                  <a:pt x="90063" y="43022"/>
                </a:lnTo>
                <a:lnTo>
                  <a:pt x="90874" y="39931"/>
                </a:lnTo>
                <a:lnTo>
                  <a:pt x="90462" y="37870"/>
                </a:lnTo>
                <a:lnTo>
                  <a:pt x="89235" y="36496"/>
                </a:lnTo>
                <a:lnTo>
                  <a:pt x="87464" y="35580"/>
                </a:lnTo>
                <a:lnTo>
                  <a:pt x="82956" y="34563"/>
                </a:lnTo>
                <a:lnTo>
                  <a:pt x="80421" y="34291"/>
                </a:lnTo>
                <a:lnTo>
                  <a:pt x="77779" y="34110"/>
                </a:lnTo>
                <a:lnTo>
                  <a:pt x="75064" y="33989"/>
                </a:lnTo>
                <a:lnTo>
                  <a:pt x="72302" y="33909"/>
                </a:lnTo>
                <a:lnTo>
                  <a:pt x="68556" y="34808"/>
                </a:lnTo>
                <a:lnTo>
                  <a:pt x="64153" y="36359"/>
                </a:lnTo>
                <a:lnTo>
                  <a:pt x="59313" y="38347"/>
                </a:lnTo>
                <a:lnTo>
                  <a:pt x="55134" y="41576"/>
                </a:lnTo>
                <a:lnTo>
                  <a:pt x="51395" y="45634"/>
                </a:lnTo>
                <a:lnTo>
                  <a:pt x="47951" y="50245"/>
                </a:lnTo>
                <a:lnTo>
                  <a:pt x="43749" y="55223"/>
                </a:lnTo>
                <a:lnTo>
                  <a:pt x="39043" y="60447"/>
                </a:lnTo>
                <a:lnTo>
                  <a:pt x="34000" y="65835"/>
                </a:lnTo>
                <a:lnTo>
                  <a:pt x="29686" y="71332"/>
                </a:lnTo>
                <a:lnTo>
                  <a:pt x="25857" y="76901"/>
                </a:lnTo>
                <a:lnTo>
                  <a:pt x="22353" y="82520"/>
                </a:lnTo>
                <a:lnTo>
                  <a:pt x="19064" y="87217"/>
                </a:lnTo>
                <a:lnTo>
                  <a:pt x="15918" y="91302"/>
                </a:lnTo>
                <a:lnTo>
                  <a:pt x="12869" y="94977"/>
                </a:lnTo>
                <a:lnTo>
                  <a:pt x="10837" y="98380"/>
                </a:lnTo>
                <a:lnTo>
                  <a:pt x="9482" y="101601"/>
                </a:lnTo>
                <a:lnTo>
                  <a:pt x="8578" y="104701"/>
                </a:lnTo>
                <a:lnTo>
                  <a:pt x="7976" y="107720"/>
                </a:lnTo>
                <a:lnTo>
                  <a:pt x="7574" y="110685"/>
                </a:lnTo>
                <a:lnTo>
                  <a:pt x="7306" y="113615"/>
                </a:lnTo>
                <a:lnTo>
                  <a:pt x="8079" y="115568"/>
                </a:lnTo>
                <a:lnTo>
                  <a:pt x="9548" y="116869"/>
                </a:lnTo>
                <a:lnTo>
                  <a:pt x="11479" y="117737"/>
                </a:lnTo>
                <a:lnTo>
                  <a:pt x="16166" y="118702"/>
                </a:lnTo>
                <a:lnTo>
                  <a:pt x="18749" y="118959"/>
                </a:lnTo>
                <a:lnTo>
                  <a:pt x="21424" y="117225"/>
                </a:lnTo>
                <a:lnTo>
                  <a:pt x="24159" y="114164"/>
                </a:lnTo>
                <a:lnTo>
                  <a:pt x="26936" y="110219"/>
                </a:lnTo>
                <a:lnTo>
                  <a:pt x="28786" y="106636"/>
                </a:lnTo>
                <a:lnTo>
                  <a:pt x="30021" y="103295"/>
                </a:lnTo>
                <a:lnTo>
                  <a:pt x="30843" y="100115"/>
                </a:lnTo>
                <a:lnTo>
                  <a:pt x="34248" y="94185"/>
                </a:lnTo>
                <a:lnTo>
                  <a:pt x="39377" y="86422"/>
                </a:lnTo>
                <a:lnTo>
                  <a:pt x="45653" y="77437"/>
                </a:lnTo>
                <a:lnTo>
                  <a:pt x="50790" y="70494"/>
                </a:lnTo>
                <a:lnTo>
                  <a:pt x="55166" y="64913"/>
                </a:lnTo>
                <a:lnTo>
                  <a:pt x="59037" y="60239"/>
                </a:lnTo>
                <a:lnTo>
                  <a:pt x="62570" y="55219"/>
                </a:lnTo>
                <a:lnTo>
                  <a:pt x="65877" y="49967"/>
                </a:lnTo>
                <a:lnTo>
                  <a:pt x="69035" y="44561"/>
                </a:lnTo>
                <a:lnTo>
                  <a:pt x="70188" y="40957"/>
                </a:lnTo>
                <a:lnTo>
                  <a:pt x="70004" y="38554"/>
                </a:lnTo>
                <a:lnTo>
                  <a:pt x="66778" y="33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4040504" y="3154680"/>
            <a:ext cx="4157664" cy="2306003"/>
          </a:xfrm>
          <a:custGeom>
            <a:avLst/>
            <a:gdLst/>
            <a:ahLst/>
            <a:cxnLst/>
            <a:rect l="0" t="0" r="0" b="0"/>
            <a:pathLst>
              <a:path w="4157664" h="2306003">
                <a:moveTo>
                  <a:pt x="0" y="2306002"/>
                </a:moveTo>
                <a:lnTo>
                  <a:pt x="0" y="2279309"/>
                </a:lnTo>
                <a:lnTo>
                  <a:pt x="953" y="2275824"/>
                </a:lnTo>
                <a:lnTo>
                  <a:pt x="5892" y="2266369"/>
                </a:lnTo>
                <a:lnTo>
                  <a:pt x="12771" y="2247208"/>
                </a:lnTo>
                <a:lnTo>
                  <a:pt x="40982" y="2200010"/>
                </a:lnTo>
                <a:lnTo>
                  <a:pt x="61677" y="2171665"/>
                </a:lnTo>
                <a:lnTo>
                  <a:pt x="75013" y="2148833"/>
                </a:lnTo>
                <a:lnTo>
                  <a:pt x="134345" y="2081424"/>
                </a:lnTo>
                <a:lnTo>
                  <a:pt x="161216" y="2043465"/>
                </a:lnTo>
                <a:lnTo>
                  <a:pt x="229552" y="1975558"/>
                </a:lnTo>
                <a:lnTo>
                  <a:pt x="293976" y="1909208"/>
                </a:lnTo>
                <a:lnTo>
                  <a:pt x="366286" y="1841399"/>
                </a:lnTo>
                <a:lnTo>
                  <a:pt x="435774" y="1775402"/>
                </a:lnTo>
                <a:lnTo>
                  <a:pt x="510516" y="1707961"/>
                </a:lnTo>
                <a:lnTo>
                  <a:pt x="536529" y="1684464"/>
                </a:lnTo>
                <a:lnTo>
                  <a:pt x="601997" y="1642896"/>
                </a:lnTo>
                <a:lnTo>
                  <a:pt x="614192" y="1632430"/>
                </a:lnTo>
                <a:lnTo>
                  <a:pt x="624129" y="1626271"/>
                </a:lnTo>
                <a:lnTo>
                  <a:pt x="634896" y="1622900"/>
                </a:lnTo>
                <a:lnTo>
                  <a:pt x="640434" y="1622000"/>
                </a:lnTo>
                <a:lnTo>
                  <a:pt x="651668" y="1615922"/>
                </a:lnTo>
                <a:lnTo>
                  <a:pt x="680106" y="1597907"/>
                </a:lnTo>
                <a:lnTo>
                  <a:pt x="700410" y="1586024"/>
                </a:lnTo>
                <a:lnTo>
                  <a:pt x="713307" y="1577373"/>
                </a:lnTo>
                <a:lnTo>
                  <a:pt x="834970" y="1506079"/>
                </a:lnTo>
                <a:lnTo>
                  <a:pt x="859222" y="1493361"/>
                </a:lnTo>
                <a:lnTo>
                  <a:pt x="914435" y="1463070"/>
                </a:lnTo>
                <a:lnTo>
                  <a:pt x="1039274" y="1417320"/>
                </a:lnTo>
                <a:lnTo>
                  <a:pt x="1057022" y="1409700"/>
                </a:lnTo>
                <a:lnTo>
                  <a:pt x="1184175" y="1369134"/>
                </a:lnTo>
                <a:lnTo>
                  <a:pt x="1307958" y="1334815"/>
                </a:lnTo>
                <a:lnTo>
                  <a:pt x="1397375" y="1306103"/>
                </a:lnTo>
                <a:lnTo>
                  <a:pt x="1505187" y="1282922"/>
                </a:lnTo>
                <a:lnTo>
                  <a:pt x="1624697" y="1246583"/>
                </a:lnTo>
                <a:lnTo>
                  <a:pt x="1743887" y="1209948"/>
                </a:lnTo>
                <a:lnTo>
                  <a:pt x="1910981" y="1160401"/>
                </a:lnTo>
                <a:lnTo>
                  <a:pt x="2082512" y="1112760"/>
                </a:lnTo>
                <a:lnTo>
                  <a:pt x="2210999" y="1074676"/>
                </a:lnTo>
                <a:lnTo>
                  <a:pt x="2353027" y="1034415"/>
                </a:lnTo>
                <a:lnTo>
                  <a:pt x="2482714" y="995804"/>
                </a:lnTo>
                <a:lnTo>
                  <a:pt x="2528436" y="986885"/>
                </a:lnTo>
                <a:lnTo>
                  <a:pt x="2657273" y="943017"/>
                </a:lnTo>
                <a:lnTo>
                  <a:pt x="2779462" y="900220"/>
                </a:lnTo>
                <a:lnTo>
                  <a:pt x="2926934" y="831934"/>
                </a:lnTo>
                <a:lnTo>
                  <a:pt x="3047442" y="769459"/>
                </a:lnTo>
                <a:lnTo>
                  <a:pt x="3155127" y="698644"/>
                </a:lnTo>
                <a:lnTo>
                  <a:pt x="3176787" y="688650"/>
                </a:lnTo>
                <a:lnTo>
                  <a:pt x="3297469" y="613465"/>
                </a:lnTo>
                <a:lnTo>
                  <a:pt x="3396670" y="546258"/>
                </a:lnTo>
                <a:lnTo>
                  <a:pt x="3497632" y="478210"/>
                </a:lnTo>
                <a:lnTo>
                  <a:pt x="3584268" y="418099"/>
                </a:lnTo>
                <a:lnTo>
                  <a:pt x="3715992" y="331333"/>
                </a:lnTo>
                <a:lnTo>
                  <a:pt x="3772057" y="295658"/>
                </a:lnTo>
                <a:lnTo>
                  <a:pt x="3783435" y="284735"/>
                </a:lnTo>
                <a:lnTo>
                  <a:pt x="3791020" y="273643"/>
                </a:lnTo>
                <a:lnTo>
                  <a:pt x="3796077" y="262439"/>
                </a:lnTo>
                <a:lnTo>
                  <a:pt x="3814396" y="242369"/>
                </a:lnTo>
                <a:lnTo>
                  <a:pt x="3884505" y="194686"/>
                </a:lnTo>
                <a:lnTo>
                  <a:pt x="3975762" y="134520"/>
                </a:lnTo>
                <a:lnTo>
                  <a:pt x="4075800" y="66622"/>
                </a:lnTo>
                <a:lnTo>
                  <a:pt x="41576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3877627" y="5280660"/>
            <a:ext cx="437199" cy="307116"/>
          </a:xfrm>
          <a:custGeom>
            <a:avLst/>
            <a:gdLst/>
            <a:ahLst/>
            <a:cxnLst/>
            <a:rect l="0" t="0" r="0" b="0"/>
            <a:pathLst>
              <a:path w="437199" h="307116">
                <a:moveTo>
                  <a:pt x="0" y="0"/>
                </a:moveTo>
                <a:lnTo>
                  <a:pt x="4551" y="0"/>
                </a:lnTo>
                <a:lnTo>
                  <a:pt x="6844" y="1905"/>
                </a:lnTo>
                <a:lnTo>
                  <a:pt x="11932" y="9102"/>
                </a:lnTo>
                <a:lnTo>
                  <a:pt x="17368" y="18650"/>
                </a:lnTo>
                <a:lnTo>
                  <a:pt x="20151" y="23863"/>
                </a:lnTo>
                <a:lnTo>
                  <a:pt x="22959" y="34006"/>
                </a:lnTo>
                <a:lnTo>
                  <a:pt x="25783" y="47436"/>
                </a:lnTo>
                <a:lnTo>
                  <a:pt x="28619" y="63056"/>
                </a:lnTo>
                <a:lnTo>
                  <a:pt x="30509" y="79185"/>
                </a:lnTo>
                <a:lnTo>
                  <a:pt x="31770" y="95652"/>
                </a:lnTo>
                <a:lnTo>
                  <a:pt x="33170" y="127284"/>
                </a:lnTo>
                <a:lnTo>
                  <a:pt x="33792" y="154043"/>
                </a:lnTo>
                <a:lnTo>
                  <a:pt x="34142" y="195079"/>
                </a:lnTo>
                <a:lnTo>
                  <a:pt x="35144" y="207205"/>
                </a:lnTo>
                <a:lnTo>
                  <a:pt x="36764" y="218147"/>
                </a:lnTo>
                <a:lnTo>
                  <a:pt x="38797" y="228299"/>
                </a:lnTo>
                <a:lnTo>
                  <a:pt x="41104" y="236971"/>
                </a:lnTo>
                <a:lnTo>
                  <a:pt x="43596" y="244658"/>
                </a:lnTo>
                <a:lnTo>
                  <a:pt x="46209" y="251688"/>
                </a:lnTo>
                <a:lnTo>
                  <a:pt x="47951" y="258279"/>
                </a:lnTo>
                <a:lnTo>
                  <a:pt x="49112" y="264579"/>
                </a:lnTo>
                <a:lnTo>
                  <a:pt x="49887" y="270683"/>
                </a:lnTo>
                <a:lnTo>
                  <a:pt x="51356" y="276658"/>
                </a:lnTo>
                <a:lnTo>
                  <a:pt x="53287" y="282546"/>
                </a:lnTo>
                <a:lnTo>
                  <a:pt x="58680" y="296582"/>
                </a:lnTo>
                <a:lnTo>
                  <a:pt x="64165" y="303564"/>
                </a:lnTo>
                <a:lnTo>
                  <a:pt x="66589" y="305246"/>
                </a:lnTo>
                <a:lnTo>
                  <a:pt x="71823" y="307115"/>
                </a:lnTo>
                <a:lnTo>
                  <a:pt x="75504" y="306660"/>
                </a:lnTo>
                <a:lnTo>
                  <a:pt x="84675" y="303616"/>
                </a:lnTo>
                <a:lnTo>
                  <a:pt x="92561" y="299088"/>
                </a:lnTo>
                <a:lnTo>
                  <a:pt x="95997" y="296547"/>
                </a:lnTo>
                <a:lnTo>
                  <a:pt x="100193" y="294853"/>
                </a:lnTo>
                <a:lnTo>
                  <a:pt x="109935" y="292971"/>
                </a:lnTo>
                <a:lnTo>
                  <a:pt x="120615" y="287054"/>
                </a:lnTo>
                <a:lnTo>
                  <a:pt x="126130" y="282810"/>
                </a:lnTo>
                <a:lnTo>
                  <a:pt x="134569" y="277122"/>
                </a:lnTo>
                <a:lnTo>
                  <a:pt x="204919" y="231872"/>
                </a:lnTo>
                <a:lnTo>
                  <a:pt x="213766" y="226019"/>
                </a:lnTo>
                <a:lnTo>
                  <a:pt x="223473" y="220211"/>
                </a:lnTo>
                <a:lnTo>
                  <a:pt x="233754" y="214435"/>
                </a:lnTo>
                <a:lnTo>
                  <a:pt x="244419" y="208679"/>
                </a:lnTo>
                <a:lnTo>
                  <a:pt x="255338" y="203889"/>
                </a:lnTo>
                <a:lnTo>
                  <a:pt x="266428" y="199743"/>
                </a:lnTo>
                <a:lnTo>
                  <a:pt x="277631" y="196028"/>
                </a:lnTo>
                <a:lnTo>
                  <a:pt x="437198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7978916" y="3086570"/>
            <a:ext cx="338045" cy="445301"/>
          </a:xfrm>
          <a:custGeom>
            <a:avLst/>
            <a:gdLst/>
            <a:ahLst/>
            <a:cxnLst/>
            <a:rect l="0" t="0" r="0" b="0"/>
            <a:pathLst>
              <a:path w="338045" h="445301">
                <a:moveTo>
                  <a:pt x="4939" y="93827"/>
                </a:moveTo>
                <a:lnTo>
                  <a:pt x="387" y="84726"/>
                </a:lnTo>
                <a:lnTo>
                  <a:pt x="0" y="81092"/>
                </a:lnTo>
                <a:lnTo>
                  <a:pt x="693" y="77717"/>
                </a:lnTo>
                <a:lnTo>
                  <a:pt x="4004" y="71427"/>
                </a:lnTo>
                <a:lnTo>
                  <a:pt x="8650" y="65456"/>
                </a:lnTo>
                <a:lnTo>
                  <a:pt x="11224" y="63484"/>
                </a:lnTo>
                <a:lnTo>
                  <a:pt x="13891" y="62168"/>
                </a:lnTo>
                <a:lnTo>
                  <a:pt x="16622" y="61291"/>
                </a:lnTo>
                <a:lnTo>
                  <a:pt x="22197" y="57777"/>
                </a:lnTo>
                <a:lnTo>
                  <a:pt x="25016" y="55506"/>
                </a:lnTo>
                <a:lnTo>
                  <a:pt x="29754" y="53992"/>
                </a:lnTo>
                <a:lnTo>
                  <a:pt x="35770" y="52983"/>
                </a:lnTo>
                <a:lnTo>
                  <a:pt x="42638" y="52310"/>
                </a:lnTo>
                <a:lnTo>
                  <a:pt x="49121" y="50909"/>
                </a:lnTo>
                <a:lnTo>
                  <a:pt x="55349" y="49023"/>
                </a:lnTo>
                <a:lnTo>
                  <a:pt x="68301" y="44387"/>
                </a:lnTo>
                <a:lnTo>
                  <a:pt x="133657" y="22356"/>
                </a:lnTo>
                <a:lnTo>
                  <a:pt x="142185" y="20462"/>
                </a:lnTo>
                <a:lnTo>
                  <a:pt x="150730" y="19200"/>
                </a:lnTo>
                <a:lnTo>
                  <a:pt x="159282" y="18358"/>
                </a:lnTo>
                <a:lnTo>
                  <a:pt x="170700" y="16844"/>
                </a:lnTo>
                <a:lnTo>
                  <a:pt x="198625" y="12622"/>
                </a:lnTo>
                <a:lnTo>
                  <a:pt x="211215" y="10163"/>
                </a:lnTo>
                <a:lnTo>
                  <a:pt x="222467" y="7571"/>
                </a:lnTo>
                <a:lnTo>
                  <a:pt x="232824" y="4891"/>
                </a:lnTo>
                <a:lnTo>
                  <a:pt x="244492" y="3104"/>
                </a:lnTo>
                <a:lnTo>
                  <a:pt x="257034" y="1912"/>
                </a:lnTo>
                <a:lnTo>
                  <a:pt x="270158" y="1118"/>
                </a:lnTo>
                <a:lnTo>
                  <a:pt x="292359" y="236"/>
                </a:lnTo>
                <a:lnTo>
                  <a:pt x="302280" y="0"/>
                </a:lnTo>
                <a:lnTo>
                  <a:pt x="310798" y="796"/>
                </a:lnTo>
                <a:lnTo>
                  <a:pt x="318382" y="2279"/>
                </a:lnTo>
                <a:lnTo>
                  <a:pt x="325344" y="4220"/>
                </a:lnTo>
                <a:lnTo>
                  <a:pt x="329985" y="7419"/>
                </a:lnTo>
                <a:lnTo>
                  <a:pt x="333078" y="11457"/>
                </a:lnTo>
                <a:lnTo>
                  <a:pt x="336516" y="20070"/>
                </a:lnTo>
                <a:lnTo>
                  <a:pt x="338044" y="27074"/>
                </a:lnTo>
                <a:lnTo>
                  <a:pt x="336183" y="35902"/>
                </a:lnTo>
                <a:lnTo>
                  <a:pt x="332181" y="47128"/>
                </a:lnTo>
                <a:lnTo>
                  <a:pt x="327227" y="61642"/>
                </a:lnTo>
                <a:lnTo>
                  <a:pt x="323621" y="70465"/>
                </a:lnTo>
                <a:lnTo>
                  <a:pt x="319310" y="80158"/>
                </a:lnTo>
                <a:lnTo>
                  <a:pt x="314532" y="90429"/>
                </a:lnTo>
                <a:lnTo>
                  <a:pt x="308489" y="102039"/>
                </a:lnTo>
                <a:lnTo>
                  <a:pt x="294154" y="127639"/>
                </a:lnTo>
                <a:lnTo>
                  <a:pt x="285379" y="142086"/>
                </a:lnTo>
                <a:lnTo>
                  <a:pt x="254826" y="190676"/>
                </a:lnTo>
                <a:lnTo>
                  <a:pt x="232840" y="227676"/>
                </a:lnTo>
                <a:lnTo>
                  <a:pt x="224500" y="248782"/>
                </a:lnTo>
                <a:lnTo>
                  <a:pt x="217988" y="271425"/>
                </a:lnTo>
                <a:lnTo>
                  <a:pt x="212694" y="295094"/>
                </a:lnTo>
                <a:lnTo>
                  <a:pt x="205354" y="317540"/>
                </a:lnTo>
                <a:lnTo>
                  <a:pt x="196652" y="339172"/>
                </a:lnTo>
                <a:lnTo>
                  <a:pt x="187039" y="360260"/>
                </a:lnTo>
                <a:lnTo>
                  <a:pt x="177774" y="379082"/>
                </a:lnTo>
                <a:lnTo>
                  <a:pt x="168740" y="396392"/>
                </a:lnTo>
                <a:lnTo>
                  <a:pt x="142099" y="445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5000625" y="4235350"/>
            <a:ext cx="59977" cy="675927"/>
          </a:xfrm>
          <a:custGeom>
            <a:avLst/>
            <a:gdLst/>
            <a:ahLst/>
            <a:cxnLst/>
            <a:rect l="0" t="0" r="0" b="0"/>
            <a:pathLst>
              <a:path w="59977" h="675927">
                <a:moveTo>
                  <a:pt x="34290" y="359510"/>
                </a:moveTo>
                <a:lnTo>
                  <a:pt x="26908" y="366891"/>
                </a:lnTo>
                <a:lnTo>
                  <a:pt x="25822" y="382739"/>
                </a:lnTo>
                <a:lnTo>
                  <a:pt x="24834" y="387379"/>
                </a:lnTo>
                <a:lnTo>
                  <a:pt x="21197" y="402694"/>
                </a:lnTo>
                <a:lnTo>
                  <a:pt x="19846" y="409254"/>
                </a:lnTo>
                <a:lnTo>
                  <a:pt x="18345" y="419083"/>
                </a:lnTo>
                <a:lnTo>
                  <a:pt x="17382" y="439046"/>
                </a:lnTo>
                <a:lnTo>
                  <a:pt x="17191" y="455689"/>
                </a:lnTo>
                <a:lnTo>
                  <a:pt x="17154" y="472488"/>
                </a:lnTo>
                <a:lnTo>
                  <a:pt x="16198" y="475786"/>
                </a:lnTo>
                <a:lnTo>
                  <a:pt x="14609" y="478938"/>
                </a:lnTo>
                <a:lnTo>
                  <a:pt x="12597" y="481991"/>
                </a:lnTo>
                <a:lnTo>
                  <a:pt x="11255" y="486884"/>
                </a:lnTo>
                <a:lnTo>
                  <a:pt x="9764" y="499940"/>
                </a:lnTo>
                <a:lnTo>
                  <a:pt x="9367" y="513138"/>
                </a:lnTo>
                <a:lnTo>
                  <a:pt x="8575" y="675926"/>
                </a:lnTo>
                <a:lnTo>
                  <a:pt x="7621" y="675228"/>
                </a:lnTo>
                <a:lnTo>
                  <a:pt x="6033" y="673811"/>
                </a:lnTo>
                <a:lnTo>
                  <a:pt x="4022" y="671914"/>
                </a:lnTo>
                <a:lnTo>
                  <a:pt x="2681" y="668744"/>
                </a:lnTo>
                <a:lnTo>
                  <a:pt x="1191" y="660142"/>
                </a:lnTo>
                <a:lnTo>
                  <a:pt x="1747" y="656133"/>
                </a:lnTo>
                <a:lnTo>
                  <a:pt x="3069" y="652509"/>
                </a:lnTo>
                <a:lnTo>
                  <a:pt x="4903" y="649140"/>
                </a:lnTo>
                <a:lnTo>
                  <a:pt x="6126" y="644037"/>
                </a:lnTo>
                <a:lnTo>
                  <a:pt x="7485" y="630746"/>
                </a:lnTo>
                <a:lnTo>
                  <a:pt x="8089" y="587374"/>
                </a:lnTo>
                <a:lnTo>
                  <a:pt x="8477" y="487282"/>
                </a:lnTo>
                <a:lnTo>
                  <a:pt x="9461" y="468503"/>
                </a:lnTo>
                <a:lnTo>
                  <a:pt x="11070" y="451222"/>
                </a:lnTo>
                <a:lnTo>
                  <a:pt x="13095" y="434938"/>
                </a:lnTo>
                <a:lnTo>
                  <a:pt x="15397" y="419321"/>
                </a:lnTo>
                <a:lnTo>
                  <a:pt x="20495" y="389268"/>
                </a:lnTo>
                <a:lnTo>
                  <a:pt x="22236" y="377443"/>
                </a:lnTo>
                <a:lnTo>
                  <a:pt x="23397" y="367655"/>
                </a:lnTo>
                <a:lnTo>
                  <a:pt x="24686" y="351700"/>
                </a:lnTo>
                <a:lnTo>
                  <a:pt x="25412" y="332960"/>
                </a:lnTo>
                <a:lnTo>
                  <a:pt x="25657" y="315072"/>
                </a:lnTo>
                <a:lnTo>
                  <a:pt x="25677" y="309882"/>
                </a:lnTo>
                <a:lnTo>
                  <a:pt x="26642" y="305470"/>
                </a:lnTo>
                <a:lnTo>
                  <a:pt x="28239" y="301576"/>
                </a:lnTo>
                <a:lnTo>
                  <a:pt x="30256" y="298027"/>
                </a:lnTo>
                <a:lnTo>
                  <a:pt x="32553" y="295661"/>
                </a:lnTo>
                <a:lnTo>
                  <a:pt x="35037" y="294084"/>
                </a:lnTo>
                <a:lnTo>
                  <a:pt x="41316" y="291553"/>
                </a:lnTo>
                <a:lnTo>
                  <a:pt x="41832" y="292298"/>
                </a:lnTo>
                <a:lnTo>
                  <a:pt x="42404" y="295665"/>
                </a:lnTo>
                <a:lnTo>
                  <a:pt x="42771" y="309398"/>
                </a:lnTo>
                <a:lnTo>
                  <a:pt x="42850" y="362730"/>
                </a:lnTo>
                <a:lnTo>
                  <a:pt x="41902" y="378801"/>
                </a:lnTo>
                <a:lnTo>
                  <a:pt x="36076" y="448411"/>
                </a:lnTo>
                <a:lnTo>
                  <a:pt x="35480" y="458782"/>
                </a:lnTo>
                <a:lnTo>
                  <a:pt x="34819" y="488086"/>
                </a:lnTo>
                <a:lnTo>
                  <a:pt x="34394" y="538472"/>
                </a:lnTo>
                <a:lnTo>
                  <a:pt x="33407" y="545493"/>
                </a:lnTo>
                <a:lnTo>
                  <a:pt x="31796" y="551126"/>
                </a:lnTo>
                <a:lnTo>
                  <a:pt x="26918" y="562460"/>
                </a:lnTo>
                <a:lnTo>
                  <a:pt x="25955" y="569637"/>
                </a:lnTo>
                <a:lnTo>
                  <a:pt x="25748" y="561464"/>
                </a:lnTo>
                <a:lnTo>
                  <a:pt x="25717" y="422037"/>
                </a:lnTo>
                <a:lnTo>
                  <a:pt x="26670" y="412625"/>
                </a:lnTo>
                <a:lnTo>
                  <a:pt x="28257" y="403492"/>
                </a:lnTo>
                <a:lnTo>
                  <a:pt x="30268" y="394546"/>
                </a:lnTo>
                <a:lnTo>
                  <a:pt x="31608" y="382867"/>
                </a:lnTo>
                <a:lnTo>
                  <a:pt x="32502" y="369366"/>
                </a:lnTo>
                <a:lnTo>
                  <a:pt x="33098" y="354651"/>
                </a:lnTo>
                <a:lnTo>
                  <a:pt x="34447" y="341030"/>
                </a:lnTo>
                <a:lnTo>
                  <a:pt x="36300" y="328140"/>
                </a:lnTo>
                <a:lnTo>
                  <a:pt x="38487" y="315737"/>
                </a:lnTo>
                <a:lnTo>
                  <a:pt x="39946" y="304610"/>
                </a:lnTo>
                <a:lnTo>
                  <a:pt x="41566" y="284627"/>
                </a:lnTo>
                <a:lnTo>
                  <a:pt x="42286" y="250981"/>
                </a:lnTo>
                <a:lnTo>
                  <a:pt x="42478" y="230008"/>
                </a:lnTo>
                <a:lnTo>
                  <a:pt x="43558" y="205547"/>
                </a:lnTo>
                <a:lnTo>
                  <a:pt x="50209" y="101451"/>
                </a:lnTo>
                <a:lnTo>
                  <a:pt x="50890" y="82574"/>
                </a:lnTo>
                <a:lnTo>
                  <a:pt x="51192" y="65930"/>
                </a:lnTo>
                <a:lnTo>
                  <a:pt x="51432" y="5568"/>
                </a:lnTo>
                <a:lnTo>
                  <a:pt x="52385" y="3534"/>
                </a:lnTo>
                <a:lnTo>
                  <a:pt x="53973" y="2177"/>
                </a:lnTo>
                <a:lnTo>
                  <a:pt x="58815" y="0"/>
                </a:lnTo>
                <a:lnTo>
                  <a:pt x="59212" y="774"/>
                </a:lnTo>
                <a:lnTo>
                  <a:pt x="59654" y="4174"/>
                </a:lnTo>
                <a:lnTo>
                  <a:pt x="59902" y="20545"/>
                </a:lnTo>
                <a:lnTo>
                  <a:pt x="59976" y="38942"/>
                </a:lnTo>
                <a:lnTo>
                  <a:pt x="59034" y="44833"/>
                </a:lnTo>
                <a:lnTo>
                  <a:pt x="57453" y="50665"/>
                </a:lnTo>
                <a:lnTo>
                  <a:pt x="55447" y="56458"/>
                </a:lnTo>
                <a:lnTo>
                  <a:pt x="54110" y="64130"/>
                </a:lnTo>
                <a:lnTo>
                  <a:pt x="52623" y="82815"/>
                </a:lnTo>
                <a:lnTo>
                  <a:pt x="51963" y="106359"/>
                </a:lnTo>
                <a:lnTo>
                  <a:pt x="51787" y="119305"/>
                </a:lnTo>
                <a:lnTo>
                  <a:pt x="50717" y="133651"/>
                </a:lnTo>
                <a:lnTo>
                  <a:pt x="49051" y="148930"/>
                </a:lnTo>
                <a:lnTo>
                  <a:pt x="46988" y="164831"/>
                </a:lnTo>
                <a:lnTo>
                  <a:pt x="45613" y="178288"/>
                </a:lnTo>
                <a:lnTo>
                  <a:pt x="44696" y="190118"/>
                </a:lnTo>
                <a:lnTo>
                  <a:pt x="43677" y="210882"/>
                </a:lnTo>
                <a:lnTo>
                  <a:pt x="43224" y="229635"/>
                </a:lnTo>
                <a:lnTo>
                  <a:pt x="42151" y="238637"/>
                </a:lnTo>
                <a:lnTo>
                  <a:pt x="40483" y="247495"/>
                </a:lnTo>
                <a:lnTo>
                  <a:pt x="38419" y="256258"/>
                </a:lnTo>
                <a:lnTo>
                  <a:pt x="37042" y="265910"/>
                </a:lnTo>
                <a:lnTo>
                  <a:pt x="35513" y="286795"/>
                </a:lnTo>
                <a:lnTo>
                  <a:pt x="34833" y="306237"/>
                </a:lnTo>
                <a:lnTo>
                  <a:pt x="33578" y="324403"/>
                </a:lnTo>
                <a:lnTo>
                  <a:pt x="31911" y="333248"/>
                </a:lnTo>
                <a:lnTo>
                  <a:pt x="29846" y="342001"/>
                </a:lnTo>
                <a:lnTo>
                  <a:pt x="28469" y="353553"/>
                </a:lnTo>
                <a:lnTo>
                  <a:pt x="27552" y="366968"/>
                </a:lnTo>
                <a:lnTo>
                  <a:pt x="26533" y="394257"/>
                </a:lnTo>
                <a:lnTo>
                  <a:pt x="25959" y="426638"/>
                </a:lnTo>
                <a:lnTo>
                  <a:pt x="25824" y="448717"/>
                </a:lnTo>
                <a:lnTo>
                  <a:pt x="24836" y="465653"/>
                </a:lnTo>
                <a:lnTo>
                  <a:pt x="18946" y="540955"/>
                </a:lnTo>
                <a:lnTo>
                  <a:pt x="17946" y="561119"/>
                </a:lnTo>
                <a:lnTo>
                  <a:pt x="17500" y="576431"/>
                </a:lnTo>
                <a:lnTo>
                  <a:pt x="16429" y="583181"/>
                </a:lnTo>
                <a:lnTo>
                  <a:pt x="14763" y="589587"/>
                </a:lnTo>
                <a:lnTo>
                  <a:pt x="12699" y="595762"/>
                </a:lnTo>
                <a:lnTo>
                  <a:pt x="11324" y="602736"/>
                </a:lnTo>
                <a:lnTo>
                  <a:pt x="9795" y="618105"/>
                </a:lnTo>
                <a:lnTo>
                  <a:pt x="8435" y="626204"/>
                </a:lnTo>
                <a:lnTo>
                  <a:pt x="6575" y="634461"/>
                </a:lnTo>
                <a:lnTo>
                  <a:pt x="4384" y="642823"/>
                </a:lnTo>
                <a:lnTo>
                  <a:pt x="2922" y="649351"/>
                </a:lnTo>
                <a:lnTo>
                  <a:pt x="1948" y="654655"/>
                </a:lnTo>
                <a:lnTo>
                  <a:pt x="0" y="6681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7169467" y="3677602"/>
            <a:ext cx="85726" cy="685801"/>
          </a:xfrm>
          <a:custGeom>
            <a:avLst/>
            <a:gdLst/>
            <a:ahLst/>
            <a:cxnLst/>
            <a:rect l="0" t="0" r="0" b="0"/>
            <a:pathLst>
              <a:path w="85726" h="685801">
                <a:moveTo>
                  <a:pt x="85725" y="0"/>
                </a:moveTo>
                <a:lnTo>
                  <a:pt x="85725" y="117186"/>
                </a:lnTo>
                <a:lnTo>
                  <a:pt x="83185" y="135902"/>
                </a:lnTo>
                <a:lnTo>
                  <a:pt x="81174" y="144894"/>
                </a:lnTo>
                <a:lnTo>
                  <a:pt x="78882" y="158509"/>
                </a:lnTo>
                <a:lnTo>
                  <a:pt x="73793" y="193956"/>
                </a:lnTo>
                <a:lnTo>
                  <a:pt x="72056" y="208361"/>
                </a:lnTo>
                <a:lnTo>
                  <a:pt x="70125" y="229448"/>
                </a:lnTo>
                <a:lnTo>
                  <a:pt x="67705" y="246310"/>
                </a:lnTo>
                <a:lnTo>
                  <a:pt x="59936" y="292987"/>
                </a:lnTo>
                <a:lnTo>
                  <a:pt x="57102" y="312482"/>
                </a:lnTo>
                <a:lnTo>
                  <a:pt x="55213" y="328336"/>
                </a:lnTo>
                <a:lnTo>
                  <a:pt x="53954" y="341763"/>
                </a:lnTo>
                <a:lnTo>
                  <a:pt x="50014" y="374463"/>
                </a:lnTo>
                <a:lnTo>
                  <a:pt x="47631" y="392517"/>
                </a:lnTo>
                <a:lnTo>
                  <a:pt x="46041" y="407410"/>
                </a:lnTo>
                <a:lnTo>
                  <a:pt x="44981" y="420197"/>
                </a:lnTo>
                <a:lnTo>
                  <a:pt x="42852" y="441072"/>
                </a:lnTo>
                <a:lnTo>
                  <a:pt x="40951" y="449305"/>
                </a:lnTo>
                <a:lnTo>
                  <a:pt x="38730" y="456699"/>
                </a:lnTo>
                <a:lnTo>
                  <a:pt x="36264" y="469995"/>
                </a:lnTo>
                <a:lnTo>
                  <a:pt x="35606" y="476208"/>
                </a:lnTo>
                <a:lnTo>
                  <a:pt x="33263" y="488922"/>
                </a:lnTo>
                <a:lnTo>
                  <a:pt x="22767" y="540153"/>
                </a:lnTo>
                <a:lnTo>
                  <a:pt x="20893" y="550603"/>
                </a:lnTo>
                <a:lnTo>
                  <a:pt x="18811" y="568562"/>
                </a:lnTo>
                <a:lnTo>
                  <a:pt x="18256" y="580019"/>
                </a:lnTo>
                <a:lnTo>
                  <a:pt x="17474" y="611278"/>
                </a:lnTo>
                <a:lnTo>
                  <a:pt x="17150" y="666843"/>
                </a:lnTo>
                <a:lnTo>
                  <a:pt x="17147" y="663567"/>
                </a:lnTo>
                <a:lnTo>
                  <a:pt x="16194" y="661453"/>
                </a:lnTo>
                <a:lnTo>
                  <a:pt x="14606" y="659091"/>
                </a:lnTo>
                <a:lnTo>
                  <a:pt x="12595" y="656564"/>
                </a:lnTo>
                <a:lnTo>
                  <a:pt x="11254" y="652975"/>
                </a:lnTo>
                <a:lnTo>
                  <a:pt x="9764" y="643906"/>
                </a:lnTo>
                <a:lnTo>
                  <a:pt x="8926" y="532523"/>
                </a:lnTo>
                <a:lnTo>
                  <a:pt x="9761" y="493128"/>
                </a:lnTo>
                <a:lnTo>
                  <a:pt x="11269" y="459244"/>
                </a:lnTo>
                <a:lnTo>
                  <a:pt x="14534" y="405086"/>
                </a:lnTo>
                <a:lnTo>
                  <a:pt x="15985" y="368316"/>
                </a:lnTo>
                <a:lnTo>
                  <a:pt x="17324" y="349366"/>
                </a:lnTo>
                <a:lnTo>
                  <a:pt x="21352" y="307991"/>
                </a:lnTo>
                <a:lnTo>
                  <a:pt x="26317" y="266743"/>
                </a:lnTo>
                <a:lnTo>
                  <a:pt x="28975" y="246409"/>
                </a:lnTo>
                <a:lnTo>
                  <a:pt x="31699" y="229042"/>
                </a:lnTo>
                <a:lnTo>
                  <a:pt x="34468" y="213655"/>
                </a:lnTo>
                <a:lnTo>
                  <a:pt x="37266" y="199587"/>
                </a:lnTo>
                <a:lnTo>
                  <a:pt x="39131" y="187350"/>
                </a:lnTo>
                <a:lnTo>
                  <a:pt x="41205" y="166134"/>
                </a:lnTo>
                <a:lnTo>
                  <a:pt x="42710" y="156476"/>
                </a:lnTo>
                <a:lnTo>
                  <a:pt x="44666" y="147180"/>
                </a:lnTo>
                <a:lnTo>
                  <a:pt x="46921" y="138125"/>
                </a:lnTo>
                <a:lnTo>
                  <a:pt x="49430" y="120444"/>
                </a:lnTo>
                <a:lnTo>
                  <a:pt x="51496" y="99251"/>
                </a:lnTo>
                <a:lnTo>
                  <a:pt x="57062" y="55549"/>
                </a:lnTo>
                <a:lnTo>
                  <a:pt x="58698" y="39611"/>
                </a:lnTo>
                <a:lnTo>
                  <a:pt x="59835" y="18222"/>
                </a:lnTo>
                <a:lnTo>
                  <a:pt x="59973" y="5928"/>
                </a:lnTo>
                <a:lnTo>
                  <a:pt x="60004" y="27214"/>
                </a:lnTo>
                <a:lnTo>
                  <a:pt x="57467" y="46385"/>
                </a:lnTo>
                <a:lnTo>
                  <a:pt x="55456" y="59498"/>
                </a:lnTo>
                <a:lnTo>
                  <a:pt x="53163" y="72051"/>
                </a:lnTo>
                <a:lnTo>
                  <a:pt x="48076" y="96157"/>
                </a:lnTo>
                <a:lnTo>
                  <a:pt x="45385" y="106968"/>
                </a:lnTo>
                <a:lnTo>
                  <a:pt x="42640" y="117032"/>
                </a:lnTo>
                <a:lnTo>
                  <a:pt x="39856" y="126599"/>
                </a:lnTo>
                <a:lnTo>
                  <a:pt x="38001" y="135834"/>
                </a:lnTo>
                <a:lnTo>
                  <a:pt x="35940" y="153716"/>
                </a:lnTo>
                <a:lnTo>
                  <a:pt x="34437" y="161533"/>
                </a:lnTo>
                <a:lnTo>
                  <a:pt x="32484" y="168648"/>
                </a:lnTo>
                <a:lnTo>
                  <a:pt x="30228" y="175297"/>
                </a:lnTo>
                <a:lnTo>
                  <a:pt x="27723" y="192845"/>
                </a:lnTo>
                <a:lnTo>
                  <a:pt x="25656" y="212391"/>
                </a:lnTo>
                <a:lnTo>
                  <a:pt x="23772" y="221604"/>
                </a:lnTo>
                <a:lnTo>
                  <a:pt x="21563" y="230604"/>
                </a:lnTo>
                <a:lnTo>
                  <a:pt x="19108" y="250763"/>
                </a:lnTo>
                <a:lnTo>
                  <a:pt x="18018" y="271470"/>
                </a:lnTo>
                <a:lnTo>
                  <a:pt x="17533" y="290199"/>
                </a:lnTo>
                <a:lnTo>
                  <a:pt x="17260" y="339561"/>
                </a:lnTo>
                <a:lnTo>
                  <a:pt x="16270" y="355914"/>
                </a:lnTo>
                <a:lnTo>
                  <a:pt x="14657" y="370626"/>
                </a:lnTo>
                <a:lnTo>
                  <a:pt x="12628" y="384244"/>
                </a:lnTo>
                <a:lnTo>
                  <a:pt x="11276" y="397133"/>
                </a:lnTo>
                <a:lnTo>
                  <a:pt x="10376" y="409535"/>
                </a:lnTo>
                <a:lnTo>
                  <a:pt x="9774" y="421613"/>
                </a:lnTo>
                <a:lnTo>
                  <a:pt x="8928" y="493223"/>
                </a:lnTo>
                <a:lnTo>
                  <a:pt x="7857" y="521220"/>
                </a:lnTo>
                <a:lnTo>
                  <a:pt x="2751" y="601370"/>
                </a:lnTo>
                <a:lnTo>
                  <a:pt x="1834" y="621893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5120640" y="4912042"/>
            <a:ext cx="2090028" cy="372944"/>
          </a:xfrm>
          <a:custGeom>
            <a:avLst/>
            <a:gdLst/>
            <a:ahLst/>
            <a:cxnLst/>
            <a:rect l="0" t="0" r="0" b="0"/>
            <a:pathLst>
              <a:path w="2090028" h="372944">
                <a:moveTo>
                  <a:pt x="0" y="0"/>
                </a:moveTo>
                <a:lnTo>
                  <a:pt x="0" y="28414"/>
                </a:lnTo>
                <a:lnTo>
                  <a:pt x="952" y="37041"/>
                </a:lnTo>
                <a:lnTo>
                  <a:pt x="2540" y="46601"/>
                </a:lnTo>
                <a:lnTo>
                  <a:pt x="4551" y="56785"/>
                </a:lnTo>
                <a:lnTo>
                  <a:pt x="6843" y="64527"/>
                </a:lnTo>
                <a:lnTo>
                  <a:pt x="11931" y="75669"/>
                </a:lnTo>
                <a:lnTo>
                  <a:pt x="20151" y="87296"/>
                </a:lnTo>
                <a:lnTo>
                  <a:pt x="25783" y="96266"/>
                </a:lnTo>
                <a:lnTo>
                  <a:pt x="31461" y="105650"/>
                </a:lnTo>
                <a:lnTo>
                  <a:pt x="40013" y="116288"/>
                </a:lnTo>
                <a:lnTo>
                  <a:pt x="48580" y="126425"/>
                </a:lnTo>
                <a:lnTo>
                  <a:pt x="54293" y="135881"/>
                </a:lnTo>
                <a:lnTo>
                  <a:pt x="62548" y="143895"/>
                </a:lnTo>
                <a:lnTo>
                  <a:pt x="73519" y="151583"/>
                </a:lnTo>
                <a:lnTo>
                  <a:pt x="87920" y="161350"/>
                </a:lnTo>
                <a:lnTo>
                  <a:pt x="98765" y="169502"/>
                </a:lnTo>
                <a:lnTo>
                  <a:pt x="112766" y="179446"/>
                </a:lnTo>
                <a:lnTo>
                  <a:pt x="126439" y="188424"/>
                </a:lnTo>
                <a:lnTo>
                  <a:pt x="130013" y="191338"/>
                </a:lnTo>
                <a:lnTo>
                  <a:pt x="161218" y="202860"/>
                </a:lnTo>
                <a:lnTo>
                  <a:pt x="190243" y="214309"/>
                </a:lnTo>
                <a:lnTo>
                  <a:pt x="218660" y="225742"/>
                </a:lnTo>
                <a:lnTo>
                  <a:pt x="233389" y="228917"/>
                </a:lnTo>
                <a:lnTo>
                  <a:pt x="267730" y="232076"/>
                </a:lnTo>
                <a:lnTo>
                  <a:pt x="291292" y="238177"/>
                </a:lnTo>
                <a:lnTo>
                  <a:pt x="297064" y="238795"/>
                </a:lnTo>
                <a:lnTo>
                  <a:pt x="353714" y="230542"/>
                </a:lnTo>
                <a:lnTo>
                  <a:pt x="416204" y="221017"/>
                </a:lnTo>
                <a:lnTo>
                  <a:pt x="497287" y="194278"/>
                </a:lnTo>
                <a:lnTo>
                  <a:pt x="548232" y="182874"/>
                </a:lnTo>
                <a:lnTo>
                  <a:pt x="598371" y="171449"/>
                </a:lnTo>
                <a:lnTo>
                  <a:pt x="654498" y="162877"/>
                </a:lnTo>
                <a:lnTo>
                  <a:pt x="684270" y="159067"/>
                </a:lnTo>
                <a:lnTo>
                  <a:pt x="731747" y="164383"/>
                </a:lnTo>
                <a:lnTo>
                  <a:pt x="764818" y="171896"/>
                </a:lnTo>
                <a:lnTo>
                  <a:pt x="791763" y="182695"/>
                </a:lnTo>
                <a:lnTo>
                  <a:pt x="810047" y="192640"/>
                </a:lnTo>
                <a:lnTo>
                  <a:pt x="821348" y="203411"/>
                </a:lnTo>
                <a:lnTo>
                  <a:pt x="834626" y="212007"/>
                </a:lnTo>
                <a:lnTo>
                  <a:pt x="853086" y="222202"/>
                </a:lnTo>
                <a:lnTo>
                  <a:pt x="857332" y="225287"/>
                </a:lnTo>
                <a:lnTo>
                  <a:pt x="863019" y="231154"/>
                </a:lnTo>
                <a:lnTo>
                  <a:pt x="869669" y="238875"/>
                </a:lnTo>
                <a:lnTo>
                  <a:pt x="876959" y="247833"/>
                </a:lnTo>
                <a:lnTo>
                  <a:pt x="883724" y="255710"/>
                </a:lnTo>
                <a:lnTo>
                  <a:pt x="890140" y="262866"/>
                </a:lnTo>
                <a:lnTo>
                  <a:pt x="896321" y="269541"/>
                </a:lnTo>
                <a:lnTo>
                  <a:pt x="903189" y="279498"/>
                </a:lnTo>
                <a:lnTo>
                  <a:pt x="907195" y="288052"/>
                </a:lnTo>
                <a:lnTo>
                  <a:pt x="912150" y="298203"/>
                </a:lnTo>
                <a:lnTo>
                  <a:pt x="917527" y="306525"/>
                </a:lnTo>
                <a:lnTo>
                  <a:pt x="924045" y="315303"/>
                </a:lnTo>
                <a:lnTo>
                  <a:pt x="933291" y="328729"/>
                </a:lnTo>
                <a:lnTo>
                  <a:pt x="941211" y="339142"/>
                </a:lnTo>
                <a:lnTo>
                  <a:pt x="947906" y="347897"/>
                </a:lnTo>
                <a:lnTo>
                  <a:pt x="954057" y="358139"/>
                </a:lnTo>
                <a:lnTo>
                  <a:pt x="959875" y="367500"/>
                </a:lnTo>
                <a:lnTo>
                  <a:pt x="964138" y="372248"/>
                </a:lnTo>
                <a:lnTo>
                  <a:pt x="965656" y="372943"/>
                </a:lnTo>
                <a:lnTo>
                  <a:pt x="966668" y="372454"/>
                </a:lnTo>
                <a:lnTo>
                  <a:pt x="968292" y="369375"/>
                </a:lnTo>
                <a:lnTo>
                  <a:pt x="968574" y="364292"/>
                </a:lnTo>
                <a:lnTo>
                  <a:pt x="971180" y="356853"/>
                </a:lnTo>
                <a:lnTo>
                  <a:pt x="973208" y="352201"/>
                </a:lnTo>
                <a:lnTo>
                  <a:pt x="976465" y="343386"/>
                </a:lnTo>
                <a:lnTo>
                  <a:pt x="985164" y="318351"/>
                </a:lnTo>
                <a:lnTo>
                  <a:pt x="990151" y="306532"/>
                </a:lnTo>
                <a:lnTo>
                  <a:pt x="995381" y="295795"/>
                </a:lnTo>
                <a:lnTo>
                  <a:pt x="1009302" y="269570"/>
                </a:lnTo>
                <a:lnTo>
                  <a:pt x="1012911" y="262582"/>
                </a:lnTo>
                <a:lnTo>
                  <a:pt x="1022000" y="252276"/>
                </a:lnTo>
                <a:lnTo>
                  <a:pt x="1034294" y="241663"/>
                </a:lnTo>
                <a:lnTo>
                  <a:pt x="1052459" y="224246"/>
                </a:lnTo>
                <a:lnTo>
                  <a:pt x="1075003" y="202122"/>
                </a:lnTo>
                <a:lnTo>
                  <a:pt x="1081476" y="197613"/>
                </a:lnTo>
                <a:lnTo>
                  <a:pt x="1105553" y="187837"/>
                </a:lnTo>
                <a:lnTo>
                  <a:pt x="1137755" y="177015"/>
                </a:lnTo>
                <a:lnTo>
                  <a:pt x="1198801" y="172183"/>
                </a:lnTo>
                <a:lnTo>
                  <a:pt x="1256217" y="171493"/>
                </a:lnTo>
                <a:lnTo>
                  <a:pt x="1305019" y="180183"/>
                </a:lnTo>
                <a:lnTo>
                  <a:pt x="1331108" y="189191"/>
                </a:lnTo>
                <a:lnTo>
                  <a:pt x="1358944" y="200143"/>
                </a:lnTo>
                <a:lnTo>
                  <a:pt x="1371056" y="203253"/>
                </a:lnTo>
                <a:lnTo>
                  <a:pt x="1385645" y="206540"/>
                </a:lnTo>
                <a:lnTo>
                  <a:pt x="1418729" y="217196"/>
                </a:lnTo>
                <a:lnTo>
                  <a:pt x="1453934" y="224301"/>
                </a:lnTo>
                <a:lnTo>
                  <a:pt x="1484066" y="234595"/>
                </a:lnTo>
                <a:lnTo>
                  <a:pt x="1511643" y="244848"/>
                </a:lnTo>
                <a:lnTo>
                  <a:pt x="1541079" y="250401"/>
                </a:lnTo>
                <a:lnTo>
                  <a:pt x="1580114" y="264080"/>
                </a:lnTo>
                <a:lnTo>
                  <a:pt x="1603972" y="273261"/>
                </a:lnTo>
                <a:lnTo>
                  <a:pt x="1646698" y="284164"/>
                </a:lnTo>
                <a:lnTo>
                  <a:pt x="1669328" y="289302"/>
                </a:lnTo>
                <a:lnTo>
                  <a:pt x="1682041" y="291456"/>
                </a:lnTo>
                <a:lnTo>
                  <a:pt x="1694041" y="295588"/>
                </a:lnTo>
                <a:lnTo>
                  <a:pt x="1750534" y="299159"/>
                </a:lnTo>
                <a:lnTo>
                  <a:pt x="1812634" y="297324"/>
                </a:lnTo>
                <a:lnTo>
                  <a:pt x="1865147" y="286345"/>
                </a:lnTo>
                <a:lnTo>
                  <a:pt x="1876070" y="284427"/>
                </a:lnTo>
                <a:lnTo>
                  <a:pt x="1894258" y="275955"/>
                </a:lnTo>
                <a:lnTo>
                  <a:pt x="1923654" y="260199"/>
                </a:lnTo>
                <a:lnTo>
                  <a:pt x="1941889" y="249499"/>
                </a:lnTo>
                <a:lnTo>
                  <a:pt x="1953324" y="240296"/>
                </a:lnTo>
                <a:lnTo>
                  <a:pt x="1956583" y="237350"/>
                </a:lnTo>
                <a:lnTo>
                  <a:pt x="1960661" y="235386"/>
                </a:lnTo>
                <a:lnTo>
                  <a:pt x="1970272" y="233204"/>
                </a:lnTo>
                <a:lnTo>
                  <a:pt x="1973597" y="231669"/>
                </a:lnTo>
                <a:lnTo>
                  <a:pt x="1975814" y="229694"/>
                </a:lnTo>
                <a:lnTo>
                  <a:pt x="1977292" y="227424"/>
                </a:lnTo>
                <a:lnTo>
                  <a:pt x="1980182" y="225911"/>
                </a:lnTo>
                <a:lnTo>
                  <a:pt x="1992398" y="222829"/>
                </a:lnTo>
                <a:lnTo>
                  <a:pt x="1999300" y="218733"/>
                </a:lnTo>
                <a:lnTo>
                  <a:pt x="2001522" y="216307"/>
                </a:lnTo>
                <a:lnTo>
                  <a:pt x="2003002" y="213737"/>
                </a:lnTo>
                <a:lnTo>
                  <a:pt x="2003990" y="211072"/>
                </a:lnTo>
                <a:lnTo>
                  <a:pt x="2007627" y="205570"/>
                </a:lnTo>
                <a:lnTo>
                  <a:pt x="2009930" y="202769"/>
                </a:lnTo>
                <a:lnTo>
                  <a:pt x="2012419" y="200902"/>
                </a:lnTo>
                <a:lnTo>
                  <a:pt x="2017724" y="198827"/>
                </a:lnTo>
                <a:lnTo>
                  <a:pt x="2019518" y="197322"/>
                </a:lnTo>
                <a:lnTo>
                  <a:pt x="2020716" y="195365"/>
                </a:lnTo>
                <a:lnTo>
                  <a:pt x="2021513" y="193108"/>
                </a:lnTo>
                <a:lnTo>
                  <a:pt x="2024940" y="188061"/>
                </a:lnTo>
                <a:lnTo>
                  <a:pt x="2027188" y="185382"/>
                </a:lnTo>
                <a:lnTo>
                  <a:pt x="2029639" y="183595"/>
                </a:lnTo>
                <a:lnTo>
                  <a:pt x="2037638" y="180129"/>
                </a:lnTo>
                <a:lnTo>
                  <a:pt x="2043219" y="175943"/>
                </a:lnTo>
                <a:lnTo>
                  <a:pt x="2048875" y="168367"/>
                </a:lnTo>
                <a:lnTo>
                  <a:pt x="2054563" y="159602"/>
                </a:lnTo>
                <a:lnTo>
                  <a:pt x="2062168" y="149313"/>
                </a:lnTo>
                <a:lnTo>
                  <a:pt x="2065798" y="138327"/>
                </a:lnTo>
                <a:lnTo>
                  <a:pt x="2070022" y="125296"/>
                </a:lnTo>
                <a:lnTo>
                  <a:pt x="2072482" y="118773"/>
                </a:lnTo>
                <a:lnTo>
                  <a:pt x="2075075" y="112520"/>
                </a:lnTo>
                <a:lnTo>
                  <a:pt x="2077756" y="106446"/>
                </a:lnTo>
                <a:lnTo>
                  <a:pt x="2080495" y="99539"/>
                </a:lnTo>
                <a:lnTo>
                  <a:pt x="2086079" y="84244"/>
                </a:lnTo>
                <a:lnTo>
                  <a:pt x="2089196" y="73002"/>
                </a:lnTo>
                <a:lnTo>
                  <a:pt x="2090027" y="68671"/>
                </a:lnTo>
                <a:lnTo>
                  <a:pt x="2089629" y="65783"/>
                </a:lnTo>
                <a:lnTo>
                  <a:pt x="2088410" y="63858"/>
                </a:lnTo>
                <a:lnTo>
                  <a:pt x="2083117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5626837" y="5326566"/>
            <a:ext cx="402447" cy="249903"/>
          </a:xfrm>
          <a:custGeom>
            <a:avLst/>
            <a:gdLst/>
            <a:ahLst/>
            <a:cxnLst/>
            <a:rect l="0" t="0" r="0" b="0"/>
            <a:pathLst>
              <a:path w="402447" h="249903">
                <a:moveTo>
                  <a:pt x="179603" y="108399"/>
                </a:moveTo>
                <a:lnTo>
                  <a:pt x="165950" y="103848"/>
                </a:lnTo>
                <a:lnTo>
                  <a:pt x="156707" y="101613"/>
                </a:lnTo>
                <a:lnTo>
                  <a:pt x="146148" y="100356"/>
                </a:lnTo>
                <a:lnTo>
                  <a:pt x="134048" y="99931"/>
                </a:lnTo>
                <a:lnTo>
                  <a:pt x="73257" y="99829"/>
                </a:lnTo>
                <a:lnTo>
                  <a:pt x="66796" y="100781"/>
                </a:lnTo>
                <a:lnTo>
                  <a:pt x="54536" y="104378"/>
                </a:lnTo>
                <a:lnTo>
                  <a:pt x="47648" y="107623"/>
                </a:lnTo>
                <a:lnTo>
                  <a:pt x="40197" y="111692"/>
                </a:lnTo>
                <a:lnTo>
                  <a:pt x="32374" y="116309"/>
                </a:lnTo>
                <a:lnTo>
                  <a:pt x="21140" y="123979"/>
                </a:lnTo>
                <a:lnTo>
                  <a:pt x="16811" y="127359"/>
                </a:lnTo>
                <a:lnTo>
                  <a:pt x="13925" y="130564"/>
                </a:lnTo>
                <a:lnTo>
                  <a:pt x="12001" y="133653"/>
                </a:lnTo>
                <a:lnTo>
                  <a:pt x="8910" y="140578"/>
                </a:lnTo>
                <a:lnTo>
                  <a:pt x="4362" y="150005"/>
                </a:lnTo>
                <a:lnTo>
                  <a:pt x="2768" y="154234"/>
                </a:lnTo>
                <a:lnTo>
                  <a:pt x="997" y="161472"/>
                </a:lnTo>
                <a:lnTo>
                  <a:pt x="525" y="168546"/>
                </a:lnTo>
                <a:lnTo>
                  <a:pt x="210" y="178025"/>
                </a:lnTo>
                <a:lnTo>
                  <a:pt x="0" y="189106"/>
                </a:lnTo>
                <a:lnTo>
                  <a:pt x="812" y="197446"/>
                </a:lnTo>
                <a:lnTo>
                  <a:pt x="2307" y="203959"/>
                </a:lnTo>
                <a:lnTo>
                  <a:pt x="4256" y="209253"/>
                </a:lnTo>
                <a:lnTo>
                  <a:pt x="6507" y="213734"/>
                </a:lnTo>
                <a:lnTo>
                  <a:pt x="14227" y="225546"/>
                </a:lnTo>
                <a:lnTo>
                  <a:pt x="16965" y="230312"/>
                </a:lnTo>
                <a:lnTo>
                  <a:pt x="19742" y="235394"/>
                </a:lnTo>
                <a:lnTo>
                  <a:pt x="22546" y="238782"/>
                </a:lnTo>
                <a:lnTo>
                  <a:pt x="25369" y="241041"/>
                </a:lnTo>
                <a:lnTo>
                  <a:pt x="36431" y="246760"/>
                </a:lnTo>
                <a:lnTo>
                  <a:pt x="41292" y="249217"/>
                </a:lnTo>
                <a:lnTo>
                  <a:pt x="44533" y="249902"/>
                </a:lnTo>
                <a:lnTo>
                  <a:pt x="46694" y="249407"/>
                </a:lnTo>
                <a:lnTo>
                  <a:pt x="48134" y="248125"/>
                </a:lnTo>
                <a:lnTo>
                  <a:pt x="50047" y="247269"/>
                </a:lnTo>
                <a:lnTo>
                  <a:pt x="54713" y="246319"/>
                </a:lnTo>
                <a:lnTo>
                  <a:pt x="62694" y="245784"/>
                </a:lnTo>
                <a:lnTo>
                  <a:pt x="65469" y="244757"/>
                </a:lnTo>
                <a:lnTo>
                  <a:pt x="71091" y="241075"/>
                </a:lnTo>
                <a:lnTo>
                  <a:pt x="72972" y="238759"/>
                </a:lnTo>
                <a:lnTo>
                  <a:pt x="74225" y="236263"/>
                </a:lnTo>
                <a:lnTo>
                  <a:pt x="76571" y="229997"/>
                </a:lnTo>
                <a:lnTo>
                  <a:pt x="78530" y="225659"/>
                </a:lnTo>
                <a:lnTo>
                  <a:pt x="83246" y="215760"/>
                </a:lnTo>
                <a:lnTo>
                  <a:pt x="88518" y="205009"/>
                </a:lnTo>
                <a:lnTo>
                  <a:pt x="90304" y="199476"/>
                </a:lnTo>
                <a:lnTo>
                  <a:pt x="91495" y="193882"/>
                </a:lnTo>
                <a:lnTo>
                  <a:pt x="92289" y="188247"/>
                </a:lnTo>
                <a:lnTo>
                  <a:pt x="93771" y="182586"/>
                </a:lnTo>
                <a:lnTo>
                  <a:pt x="95712" y="176907"/>
                </a:lnTo>
                <a:lnTo>
                  <a:pt x="97958" y="171216"/>
                </a:lnTo>
                <a:lnTo>
                  <a:pt x="99455" y="164564"/>
                </a:lnTo>
                <a:lnTo>
                  <a:pt x="100453" y="157272"/>
                </a:lnTo>
                <a:lnTo>
                  <a:pt x="101119" y="149554"/>
                </a:lnTo>
                <a:lnTo>
                  <a:pt x="103468" y="137740"/>
                </a:lnTo>
                <a:lnTo>
                  <a:pt x="106939" y="123197"/>
                </a:lnTo>
                <a:lnTo>
                  <a:pt x="111158" y="106834"/>
                </a:lnTo>
                <a:lnTo>
                  <a:pt x="113970" y="94021"/>
                </a:lnTo>
                <a:lnTo>
                  <a:pt x="115845" y="83574"/>
                </a:lnTo>
                <a:lnTo>
                  <a:pt x="117095" y="74703"/>
                </a:lnTo>
                <a:lnTo>
                  <a:pt x="117929" y="65933"/>
                </a:lnTo>
                <a:lnTo>
                  <a:pt x="118484" y="57229"/>
                </a:lnTo>
                <a:lnTo>
                  <a:pt x="119101" y="39936"/>
                </a:lnTo>
                <a:lnTo>
                  <a:pt x="119376" y="22726"/>
                </a:lnTo>
                <a:lnTo>
                  <a:pt x="118496" y="15088"/>
                </a:lnTo>
                <a:lnTo>
                  <a:pt x="116957" y="8092"/>
                </a:lnTo>
                <a:lnTo>
                  <a:pt x="114979" y="1522"/>
                </a:lnTo>
                <a:lnTo>
                  <a:pt x="114613" y="0"/>
                </a:lnTo>
                <a:lnTo>
                  <a:pt x="116746" y="5929"/>
                </a:lnTo>
                <a:lnTo>
                  <a:pt x="117695" y="10559"/>
                </a:lnTo>
                <a:lnTo>
                  <a:pt x="118329" y="15549"/>
                </a:lnTo>
                <a:lnTo>
                  <a:pt x="118751" y="20782"/>
                </a:lnTo>
                <a:lnTo>
                  <a:pt x="123896" y="64552"/>
                </a:lnTo>
                <a:lnTo>
                  <a:pt x="126272" y="79167"/>
                </a:lnTo>
                <a:lnTo>
                  <a:pt x="128809" y="91769"/>
                </a:lnTo>
                <a:lnTo>
                  <a:pt x="131453" y="103027"/>
                </a:lnTo>
                <a:lnTo>
                  <a:pt x="134168" y="112438"/>
                </a:lnTo>
                <a:lnTo>
                  <a:pt x="136930" y="120617"/>
                </a:lnTo>
                <a:lnTo>
                  <a:pt x="139724" y="127974"/>
                </a:lnTo>
                <a:lnTo>
                  <a:pt x="143492" y="135737"/>
                </a:lnTo>
                <a:lnTo>
                  <a:pt x="147909" y="143769"/>
                </a:lnTo>
                <a:lnTo>
                  <a:pt x="152759" y="151981"/>
                </a:lnTo>
                <a:lnTo>
                  <a:pt x="156944" y="159361"/>
                </a:lnTo>
                <a:lnTo>
                  <a:pt x="164135" y="172641"/>
                </a:lnTo>
                <a:lnTo>
                  <a:pt x="167386" y="177897"/>
                </a:lnTo>
                <a:lnTo>
                  <a:pt x="170506" y="182354"/>
                </a:lnTo>
                <a:lnTo>
                  <a:pt x="176512" y="189845"/>
                </a:lnTo>
                <a:lnTo>
                  <a:pt x="182357" y="196349"/>
                </a:lnTo>
                <a:lnTo>
                  <a:pt x="185248" y="198465"/>
                </a:lnTo>
                <a:lnTo>
                  <a:pt x="191002" y="200815"/>
                </a:lnTo>
                <a:lnTo>
                  <a:pt x="199274" y="201860"/>
                </a:lnTo>
                <a:lnTo>
                  <a:pt x="208348" y="202325"/>
                </a:lnTo>
                <a:lnTo>
                  <a:pt x="215556" y="202531"/>
                </a:lnTo>
                <a:lnTo>
                  <a:pt x="217859" y="201633"/>
                </a:lnTo>
                <a:lnTo>
                  <a:pt x="219394" y="200083"/>
                </a:lnTo>
                <a:lnTo>
                  <a:pt x="222053" y="195820"/>
                </a:lnTo>
                <a:lnTo>
                  <a:pt x="228904" y="188065"/>
                </a:lnTo>
                <a:lnTo>
                  <a:pt x="234217" y="182541"/>
                </a:lnTo>
                <a:lnTo>
                  <a:pt x="258449" y="158155"/>
                </a:lnTo>
                <a:lnTo>
                  <a:pt x="261694" y="152046"/>
                </a:lnTo>
                <a:lnTo>
                  <a:pt x="264811" y="144165"/>
                </a:lnTo>
                <a:lnTo>
                  <a:pt x="267840" y="135100"/>
                </a:lnTo>
                <a:lnTo>
                  <a:pt x="269860" y="127152"/>
                </a:lnTo>
                <a:lnTo>
                  <a:pt x="271207" y="119949"/>
                </a:lnTo>
                <a:lnTo>
                  <a:pt x="272104" y="113241"/>
                </a:lnTo>
                <a:lnTo>
                  <a:pt x="273656" y="107817"/>
                </a:lnTo>
                <a:lnTo>
                  <a:pt x="275642" y="103249"/>
                </a:lnTo>
                <a:lnTo>
                  <a:pt x="280390" y="95632"/>
                </a:lnTo>
                <a:lnTo>
                  <a:pt x="285674" y="89072"/>
                </a:lnTo>
                <a:lnTo>
                  <a:pt x="287465" y="85037"/>
                </a:lnTo>
                <a:lnTo>
                  <a:pt x="288658" y="80442"/>
                </a:lnTo>
                <a:lnTo>
                  <a:pt x="290573" y="68480"/>
                </a:lnTo>
                <a:lnTo>
                  <a:pt x="289778" y="67499"/>
                </a:lnTo>
                <a:lnTo>
                  <a:pt x="288296" y="66845"/>
                </a:lnTo>
                <a:lnTo>
                  <a:pt x="286354" y="66409"/>
                </a:lnTo>
                <a:lnTo>
                  <a:pt x="285060" y="67070"/>
                </a:lnTo>
                <a:lnTo>
                  <a:pt x="284198" y="68464"/>
                </a:lnTo>
                <a:lnTo>
                  <a:pt x="283623" y="70346"/>
                </a:lnTo>
                <a:lnTo>
                  <a:pt x="283239" y="77315"/>
                </a:lnTo>
                <a:lnTo>
                  <a:pt x="282699" y="110619"/>
                </a:lnTo>
                <a:lnTo>
                  <a:pt x="282574" y="127165"/>
                </a:lnTo>
                <a:lnTo>
                  <a:pt x="283492" y="133292"/>
                </a:lnTo>
                <a:lnTo>
                  <a:pt x="285058" y="138330"/>
                </a:lnTo>
                <a:lnTo>
                  <a:pt x="287053" y="142640"/>
                </a:lnTo>
                <a:lnTo>
                  <a:pt x="289271" y="149970"/>
                </a:lnTo>
                <a:lnTo>
                  <a:pt x="289863" y="153258"/>
                </a:lnTo>
                <a:lnTo>
                  <a:pt x="293059" y="159451"/>
                </a:lnTo>
                <a:lnTo>
                  <a:pt x="297656" y="166331"/>
                </a:lnTo>
                <a:lnTo>
                  <a:pt x="300215" y="170833"/>
                </a:lnTo>
                <a:lnTo>
                  <a:pt x="302873" y="175739"/>
                </a:lnTo>
                <a:lnTo>
                  <a:pt x="305598" y="179962"/>
                </a:lnTo>
                <a:lnTo>
                  <a:pt x="311166" y="187195"/>
                </a:lnTo>
                <a:lnTo>
                  <a:pt x="316815" y="193584"/>
                </a:lnTo>
                <a:lnTo>
                  <a:pt x="319655" y="196622"/>
                </a:lnTo>
                <a:lnTo>
                  <a:pt x="323454" y="198646"/>
                </a:lnTo>
                <a:lnTo>
                  <a:pt x="332754" y="200896"/>
                </a:lnTo>
                <a:lnTo>
                  <a:pt x="344149" y="202163"/>
                </a:lnTo>
                <a:lnTo>
                  <a:pt x="353558" y="202538"/>
                </a:lnTo>
                <a:lnTo>
                  <a:pt x="356533" y="201638"/>
                </a:lnTo>
                <a:lnTo>
                  <a:pt x="362378" y="198099"/>
                </a:lnTo>
                <a:lnTo>
                  <a:pt x="371024" y="190750"/>
                </a:lnTo>
                <a:lnTo>
                  <a:pt x="376757" y="185322"/>
                </a:lnTo>
                <a:lnTo>
                  <a:pt x="379618" y="182541"/>
                </a:lnTo>
                <a:lnTo>
                  <a:pt x="381527" y="179735"/>
                </a:lnTo>
                <a:lnTo>
                  <a:pt x="383647" y="174076"/>
                </a:lnTo>
                <a:lnTo>
                  <a:pt x="387129" y="168386"/>
                </a:lnTo>
                <a:lnTo>
                  <a:pt x="391851" y="161730"/>
                </a:lnTo>
                <a:lnTo>
                  <a:pt x="394445" y="157288"/>
                </a:lnTo>
                <a:lnTo>
                  <a:pt x="397125" y="152422"/>
                </a:lnTo>
                <a:lnTo>
                  <a:pt x="398913" y="148225"/>
                </a:lnTo>
                <a:lnTo>
                  <a:pt x="400899" y="141021"/>
                </a:lnTo>
                <a:lnTo>
                  <a:pt x="401429" y="134910"/>
                </a:lnTo>
                <a:lnTo>
                  <a:pt x="401782" y="127025"/>
                </a:lnTo>
                <a:lnTo>
                  <a:pt x="402278" y="102805"/>
                </a:lnTo>
                <a:lnTo>
                  <a:pt x="402446" y="77554"/>
                </a:lnTo>
                <a:lnTo>
                  <a:pt x="401507" y="72596"/>
                </a:lnTo>
                <a:lnTo>
                  <a:pt x="399930" y="68338"/>
                </a:lnTo>
                <a:lnTo>
                  <a:pt x="395635" y="61066"/>
                </a:lnTo>
                <a:lnTo>
                  <a:pt x="390552" y="54660"/>
                </a:lnTo>
                <a:lnTo>
                  <a:pt x="387863" y="52570"/>
                </a:lnTo>
                <a:lnTo>
                  <a:pt x="385118" y="51177"/>
                </a:lnTo>
                <a:lnTo>
                  <a:pt x="382336" y="50249"/>
                </a:lnTo>
                <a:lnTo>
                  <a:pt x="378575" y="50582"/>
                </a:lnTo>
                <a:lnTo>
                  <a:pt x="369318" y="53492"/>
                </a:lnTo>
                <a:lnTo>
                  <a:pt x="358853" y="57961"/>
                </a:lnTo>
                <a:lnTo>
                  <a:pt x="348804" y="63122"/>
                </a:lnTo>
                <a:lnTo>
                  <a:pt x="341164" y="68591"/>
                </a:lnTo>
                <a:lnTo>
                  <a:pt x="336840" y="70430"/>
                </a:lnTo>
                <a:lnTo>
                  <a:pt x="326956" y="72473"/>
                </a:lnTo>
                <a:lnTo>
                  <a:pt x="318753" y="75922"/>
                </a:lnTo>
                <a:lnTo>
                  <a:pt x="315232" y="78175"/>
                </a:lnTo>
                <a:lnTo>
                  <a:pt x="312885" y="80629"/>
                </a:lnTo>
                <a:lnTo>
                  <a:pt x="311320" y="83218"/>
                </a:lnTo>
                <a:lnTo>
                  <a:pt x="310276" y="85897"/>
                </a:lnTo>
                <a:lnTo>
                  <a:pt x="308629" y="87682"/>
                </a:lnTo>
                <a:lnTo>
                  <a:pt x="306577" y="88873"/>
                </a:lnTo>
                <a:lnTo>
                  <a:pt x="299617" y="912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6123622" y="5306562"/>
            <a:ext cx="274321" cy="222701"/>
          </a:xfrm>
          <a:custGeom>
            <a:avLst/>
            <a:gdLst/>
            <a:ahLst/>
            <a:cxnLst/>
            <a:rect l="0" t="0" r="0" b="0"/>
            <a:pathLst>
              <a:path w="274321" h="222701">
                <a:moveTo>
                  <a:pt x="0" y="34105"/>
                </a:moveTo>
                <a:lnTo>
                  <a:pt x="9102" y="43207"/>
                </a:lnTo>
                <a:lnTo>
                  <a:pt x="12735" y="47793"/>
                </a:lnTo>
                <a:lnTo>
                  <a:pt x="16110" y="52755"/>
                </a:lnTo>
                <a:lnTo>
                  <a:pt x="19313" y="57969"/>
                </a:lnTo>
                <a:lnTo>
                  <a:pt x="22400" y="64302"/>
                </a:lnTo>
                <a:lnTo>
                  <a:pt x="25411" y="71381"/>
                </a:lnTo>
                <a:lnTo>
                  <a:pt x="28371" y="78958"/>
                </a:lnTo>
                <a:lnTo>
                  <a:pt x="30344" y="89725"/>
                </a:lnTo>
                <a:lnTo>
                  <a:pt x="31659" y="102617"/>
                </a:lnTo>
                <a:lnTo>
                  <a:pt x="32536" y="116928"/>
                </a:lnTo>
                <a:lnTo>
                  <a:pt x="34073" y="132183"/>
                </a:lnTo>
                <a:lnTo>
                  <a:pt x="36051" y="148067"/>
                </a:lnTo>
                <a:lnTo>
                  <a:pt x="38322" y="164373"/>
                </a:lnTo>
                <a:lnTo>
                  <a:pt x="39835" y="178100"/>
                </a:lnTo>
                <a:lnTo>
                  <a:pt x="40844" y="190109"/>
                </a:lnTo>
                <a:lnTo>
                  <a:pt x="41517" y="200973"/>
                </a:lnTo>
                <a:lnTo>
                  <a:pt x="41013" y="207263"/>
                </a:lnTo>
                <a:lnTo>
                  <a:pt x="39725" y="210504"/>
                </a:lnTo>
                <a:lnTo>
                  <a:pt x="35364" y="213412"/>
                </a:lnTo>
                <a:lnTo>
                  <a:pt x="34767" y="208730"/>
                </a:lnTo>
                <a:lnTo>
                  <a:pt x="34502" y="201251"/>
                </a:lnTo>
                <a:lnTo>
                  <a:pt x="34384" y="194752"/>
                </a:lnTo>
                <a:lnTo>
                  <a:pt x="34318" y="158433"/>
                </a:lnTo>
                <a:lnTo>
                  <a:pt x="35261" y="146518"/>
                </a:lnTo>
                <a:lnTo>
                  <a:pt x="36842" y="136670"/>
                </a:lnTo>
                <a:lnTo>
                  <a:pt x="38849" y="128199"/>
                </a:lnTo>
                <a:lnTo>
                  <a:pt x="43045" y="117789"/>
                </a:lnTo>
                <a:lnTo>
                  <a:pt x="48699" y="106087"/>
                </a:lnTo>
                <a:lnTo>
                  <a:pt x="55326" y="93523"/>
                </a:lnTo>
                <a:lnTo>
                  <a:pt x="61649" y="83242"/>
                </a:lnTo>
                <a:lnTo>
                  <a:pt x="67769" y="74483"/>
                </a:lnTo>
                <a:lnTo>
                  <a:pt x="73755" y="66739"/>
                </a:lnTo>
                <a:lnTo>
                  <a:pt x="78697" y="61576"/>
                </a:lnTo>
                <a:lnTo>
                  <a:pt x="86729" y="55839"/>
                </a:lnTo>
                <a:lnTo>
                  <a:pt x="93474" y="53290"/>
                </a:lnTo>
                <a:lnTo>
                  <a:pt x="99646" y="52157"/>
                </a:lnTo>
                <a:lnTo>
                  <a:pt x="105565" y="51653"/>
                </a:lnTo>
                <a:lnTo>
                  <a:pt x="111370" y="51429"/>
                </a:lnTo>
                <a:lnTo>
                  <a:pt x="114252" y="51369"/>
                </a:lnTo>
                <a:lnTo>
                  <a:pt x="117126" y="52282"/>
                </a:lnTo>
                <a:lnTo>
                  <a:pt x="122858" y="55836"/>
                </a:lnTo>
                <a:lnTo>
                  <a:pt x="125721" y="59070"/>
                </a:lnTo>
                <a:lnTo>
                  <a:pt x="128581" y="63131"/>
                </a:lnTo>
                <a:lnTo>
                  <a:pt x="131441" y="67743"/>
                </a:lnTo>
                <a:lnTo>
                  <a:pt x="133347" y="71770"/>
                </a:lnTo>
                <a:lnTo>
                  <a:pt x="134618" y="75408"/>
                </a:lnTo>
                <a:lnTo>
                  <a:pt x="135466" y="78785"/>
                </a:lnTo>
                <a:lnTo>
                  <a:pt x="141487" y="97778"/>
                </a:lnTo>
                <a:lnTo>
                  <a:pt x="145760" y="110844"/>
                </a:lnTo>
                <a:lnTo>
                  <a:pt x="148608" y="122412"/>
                </a:lnTo>
                <a:lnTo>
                  <a:pt x="150507" y="132981"/>
                </a:lnTo>
                <a:lnTo>
                  <a:pt x="151773" y="142885"/>
                </a:lnTo>
                <a:lnTo>
                  <a:pt x="152617" y="150440"/>
                </a:lnTo>
                <a:lnTo>
                  <a:pt x="153180" y="156430"/>
                </a:lnTo>
                <a:lnTo>
                  <a:pt x="153555" y="161375"/>
                </a:lnTo>
                <a:lnTo>
                  <a:pt x="154757" y="158956"/>
                </a:lnTo>
                <a:lnTo>
                  <a:pt x="156512" y="151630"/>
                </a:lnTo>
                <a:lnTo>
                  <a:pt x="166171" y="103357"/>
                </a:lnTo>
                <a:lnTo>
                  <a:pt x="168883" y="91703"/>
                </a:lnTo>
                <a:lnTo>
                  <a:pt x="171644" y="81076"/>
                </a:lnTo>
                <a:lnTo>
                  <a:pt x="174437" y="71134"/>
                </a:lnTo>
                <a:lnTo>
                  <a:pt x="177251" y="62601"/>
                </a:lnTo>
                <a:lnTo>
                  <a:pt x="180080" y="55008"/>
                </a:lnTo>
                <a:lnTo>
                  <a:pt x="182919" y="48040"/>
                </a:lnTo>
                <a:lnTo>
                  <a:pt x="186716" y="42443"/>
                </a:lnTo>
                <a:lnTo>
                  <a:pt x="191152" y="37758"/>
                </a:lnTo>
                <a:lnTo>
                  <a:pt x="196015" y="33683"/>
                </a:lnTo>
                <a:lnTo>
                  <a:pt x="200209" y="29061"/>
                </a:lnTo>
                <a:lnTo>
                  <a:pt x="203958" y="24075"/>
                </a:lnTo>
                <a:lnTo>
                  <a:pt x="207410" y="18846"/>
                </a:lnTo>
                <a:lnTo>
                  <a:pt x="210663" y="14407"/>
                </a:lnTo>
                <a:lnTo>
                  <a:pt x="213784" y="10496"/>
                </a:lnTo>
                <a:lnTo>
                  <a:pt x="216818" y="6936"/>
                </a:lnTo>
                <a:lnTo>
                  <a:pt x="219793" y="4562"/>
                </a:lnTo>
                <a:lnTo>
                  <a:pt x="225638" y="1925"/>
                </a:lnTo>
                <a:lnTo>
                  <a:pt x="231411" y="753"/>
                </a:lnTo>
                <a:lnTo>
                  <a:pt x="237152" y="232"/>
                </a:lnTo>
                <a:lnTo>
                  <a:pt x="242878" y="0"/>
                </a:lnTo>
                <a:lnTo>
                  <a:pt x="245739" y="891"/>
                </a:lnTo>
                <a:lnTo>
                  <a:pt x="251458" y="4421"/>
                </a:lnTo>
                <a:lnTo>
                  <a:pt x="254316" y="8601"/>
                </a:lnTo>
                <a:lnTo>
                  <a:pt x="257174" y="14245"/>
                </a:lnTo>
                <a:lnTo>
                  <a:pt x="260032" y="20865"/>
                </a:lnTo>
                <a:lnTo>
                  <a:pt x="261937" y="27183"/>
                </a:lnTo>
                <a:lnTo>
                  <a:pt x="263207" y="33300"/>
                </a:lnTo>
                <a:lnTo>
                  <a:pt x="264054" y="39284"/>
                </a:lnTo>
                <a:lnTo>
                  <a:pt x="267535" y="58632"/>
                </a:lnTo>
                <a:lnTo>
                  <a:pt x="269797" y="70459"/>
                </a:lnTo>
                <a:lnTo>
                  <a:pt x="270352" y="81201"/>
                </a:lnTo>
                <a:lnTo>
                  <a:pt x="269769" y="91220"/>
                </a:lnTo>
                <a:lnTo>
                  <a:pt x="268429" y="100757"/>
                </a:lnTo>
                <a:lnTo>
                  <a:pt x="267535" y="111877"/>
                </a:lnTo>
                <a:lnTo>
                  <a:pt x="266939" y="124053"/>
                </a:lnTo>
                <a:lnTo>
                  <a:pt x="266542" y="136933"/>
                </a:lnTo>
                <a:lnTo>
                  <a:pt x="265983" y="191467"/>
                </a:lnTo>
                <a:lnTo>
                  <a:pt x="266857" y="203783"/>
                </a:lnTo>
                <a:lnTo>
                  <a:pt x="268392" y="211041"/>
                </a:lnTo>
                <a:lnTo>
                  <a:pt x="274320" y="2227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6492731" y="5317852"/>
            <a:ext cx="265257" cy="202839"/>
          </a:xfrm>
          <a:custGeom>
            <a:avLst/>
            <a:gdLst/>
            <a:ahLst/>
            <a:cxnLst/>
            <a:rect l="0" t="0" r="0" b="0"/>
            <a:pathLst>
              <a:path w="265257" h="202839">
                <a:moveTo>
                  <a:pt x="93806" y="31388"/>
                </a:moveTo>
                <a:lnTo>
                  <a:pt x="89256" y="22286"/>
                </a:lnTo>
                <a:lnTo>
                  <a:pt x="86962" y="19605"/>
                </a:lnTo>
                <a:lnTo>
                  <a:pt x="84481" y="17817"/>
                </a:lnTo>
                <a:lnTo>
                  <a:pt x="79184" y="14879"/>
                </a:lnTo>
                <a:lnTo>
                  <a:pt x="73655" y="10398"/>
                </a:lnTo>
                <a:lnTo>
                  <a:pt x="70847" y="8822"/>
                </a:lnTo>
                <a:lnTo>
                  <a:pt x="65188" y="7071"/>
                </a:lnTo>
                <a:lnTo>
                  <a:pt x="56956" y="6293"/>
                </a:lnTo>
                <a:lnTo>
                  <a:pt x="52095" y="6086"/>
                </a:lnTo>
                <a:lnTo>
                  <a:pt x="45996" y="7852"/>
                </a:lnTo>
                <a:lnTo>
                  <a:pt x="39073" y="10935"/>
                </a:lnTo>
                <a:lnTo>
                  <a:pt x="31600" y="14894"/>
                </a:lnTo>
                <a:lnTo>
                  <a:pt x="26618" y="19440"/>
                </a:lnTo>
                <a:lnTo>
                  <a:pt x="23296" y="24375"/>
                </a:lnTo>
                <a:lnTo>
                  <a:pt x="21082" y="29570"/>
                </a:lnTo>
                <a:lnTo>
                  <a:pt x="18653" y="33986"/>
                </a:lnTo>
                <a:lnTo>
                  <a:pt x="16081" y="37882"/>
                </a:lnTo>
                <a:lnTo>
                  <a:pt x="13415" y="41432"/>
                </a:lnTo>
                <a:lnTo>
                  <a:pt x="10685" y="48562"/>
                </a:lnTo>
                <a:lnTo>
                  <a:pt x="7912" y="58077"/>
                </a:lnTo>
                <a:lnTo>
                  <a:pt x="5111" y="69183"/>
                </a:lnTo>
                <a:lnTo>
                  <a:pt x="3243" y="79445"/>
                </a:lnTo>
                <a:lnTo>
                  <a:pt x="1998" y="89143"/>
                </a:lnTo>
                <a:lnTo>
                  <a:pt x="1169" y="98467"/>
                </a:lnTo>
                <a:lnTo>
                  <a:pt x="615" y="106587"/>
                </a:lnTo>
                <a:lnTo>
                  <a:pt x="0" y="120689"/>
                </a:lnTo>
                <a:lnTo>
                  <a:pt x="789" y="126165"/>
                </a:lnTo>
                <a:lnTo>
                  <a:pt x="2267" y="130767"/>
                </a:lnTo>
                <a:lnTo>
                  <a:pt x="4205" y="134788"/>
                </a:lnTo>
                <a:lnTo>
                  <a:pt x="6450" y="138421"/>
                </a:lnTo>
                <a:lnTo>
                  <a:pt x="8898" y="141796"/>
                </a:lnTo>
                <a:lnTo>
                  <a:pt x="11484" y="144998"/>
                </a:lnTo>
                <a:lnTo>
                  <a:pt x="14159" y="147133"/>
                </a:lnTo>
                <a:lnTo>
                  <a:pt x="16896" y="148556"/>
                </a:lnTo>
                <a:lnTo>
                  <a:pt x="22476" y="150137"/>
                </a:lnTo>
                <a:lnTo>
                  <a:pt x="28132" y="150841"/>
                </a:lnTo>
                <a:lnTo>
                  <a:pt x="33820" y="151153"/>
                </a:lnTo>
                <a:lnTo>
                  <a:pt x="36671" y="151236"/>
                </a:lnTo>
                <a:lnTo>
                  <a:pt x="39523" y="150339"/>
                </a:lnTo>
                <a:lnTo>
                  <a:pt x="45233" y="146802"/>
                </a:lnTo>
                <a:lnTo>
                  <a:pt x="50946" y="142056"/>
                </a:lnTo>
                <a:lnTo>
                  <a:pt x="56659" y="136771"/>
                </a:lnTo>
                <a:lnTo>
                  <a:pt x="62374" y="131247"/>
                </a:lnTo>
                <a:lnTo>
                  <a:pt x="65231" y="127488"/>
                </a:lnTo>
                <a:lnTo>
                  <a:pt x="68088" y="123077"/>
                </a:lnTo>
                <a:lnTo>
                  <a:pt x="70946" y="118232"/>
                </a:lnTo>
                <a:lnTo>
                  <a:pt x="74756" y="110239"/>
                </a:lnTo>
                <a:lnTo>
                  <a:pt x="79201" y="100147"/>
                </a:lnTo>
                <a:lnTo>
                  <a:pt x="84069" y="88657"/>
                </a:lnTo>
                <a:lnTo>
                  <a:pt x="89220" y="75282"/>
                </a:lnTo>
                <a:lnTo>
                  <a:pt x="100023" y="45181"/>
                </a:lnTo>
                <a:lnTo>
                  <a:pt x="104618" y="33916"/>
                </a:lnTo>
                <a:lnTo>
                  <a:pt x="108635" y="25453"/>
                </a:lnTo>
                <a:lnTo>
                  <a:pt x="117373" y="9578"/>
                </a:lnTo>
                <a:lnTo>
                  <a:pt x="118090" y="11133"/>
                </a:lnTo>
                <a:lnTo>
                  <a:pt x="118567" y="15027"/>
                </a:lnTo>
                <a:lnTo>
                  <a:pt x="118886" y="20481"/>
                </a:lnTo>
                <a:lnTo>
                  <a:pt x="120052" y="26021"/>
                </a:lnTo>
                <a:lnTo>
                  <a:pt x="121780" y="31620"/>
                </a:lnTo>
                <a:lnTo>
                  <a:pt x="123886" y="37257"/>
                </a:lnTo>
                <a:lnTo>
                  <a:pt x="125289" y="41968"/>
                </a:lnTo>
                <a:lnTo>
                  <a:pt x="126225" y="46062"/>
                </a:lnTo>
                <a:lnTo>
                  <a:pt x="126849" y="49743"/>
                </a:lnTo>
                <a:lnTo>
                  <a:pt x="127264" y="54102"/>
                </a:lnTo>
                <a:lnTo>
                  <a:pt x="127542" y="58913"/>
                </a:lnTo>
                <a:lnTo>
                  <a:pt x="127850" y="69338"/>
                </a:lnTo>
                <a:lnTo>
                  <a:pt x="127987" y="80322"/>
                </a:lnTo>
                <a:lnTo>
                  <a:pt x="128975" y="86871"/>
                </a:lnTo>
                <a:lnTo>
                  <a:pt x="130587" y="94094"/>
                </a:lnTo>
                <a:lnTo>
                  <a:pt x="132614" y="101767"/>
                </a:lnTo>
                <a:lnTo>
                  <a:pt x="133966" y="107835"/>
                </a:lnTo>
                <a:lnTo>
                  <a:pt x="134867" y="112832"/>
                </a:lnTo>
                <a:lnTo>
                  <a:pt x="135467" y="117117"/>
                </a:lnTo>
                <a:lnTo>
                  <a:pt x="137773" y="120925"/>
                </a:lnTo>
                <a:lnTo>
                  <a:pt x="141215" y="124417"/>
                </a:lnTo>
                <a:lnTo>
                  <a:pt x="145414" y="127697"/>
                </a:lnTo>
                <a:lnTo>
                  <a:pt x="148214" y="130836"/>
                </a:lnTo>
                <a:lnTo>
                  <a:pt x="150081" y="133882"/>
                </a:lnTo>
                <a:lnTo>
                  <a:pt x="151325" y="136865"/>
                </a:lnTo>
                <a:lnTo>
                  <a:pt x="153107" y="138853"/>
                </a:lnTo>
                <a:lnTo>
                  <a:pt x="155248" y="140179"/>
                </a:lnTo>
                <a:lnTo>
                  <a:pt x="157627" y="141063"/>
                </a:lnTo>
                <a:lnTo>
                  <a:pt x="165351" y="142045"/>
                </a:lnTo>
                <a:lnTo>
                  <a:pt x="176730" y="142675"/>
                </a:lnTo>
                <a:lnTo>
                  <a:pt x="178616" y="141774"/>
                </a:lnTo>
                <a:lnTo>
                  <a:pt x="185822" y="135956"/>
                </a:lnTo>
                <a:lnTo>
                  <a:pt x="191216" y="130885"/>
                </a:lnTo>
                <a:lnTo>
                  <a:pt x="199610" y="122675"/>
                </a:lnTo>
                <a:lnTo>
                  <a:pt x="203394" y="116058"/>
                </a:lnTo>
                <a:lnTo>
                  <a:pt x="207822" y="106885"/>
                </a:lnTo>
                <a:lnTo>
                  <a:pt x="212679" y="96007"/>
                </a:lnTo>
                <a:lnTo>
                  <a:pt x="215918" y="86849"/>
                </a:lnTo>
                <a:lnTo>
                  <a:pt x="218077" y="78840"/>
                </a:lnTo>
                <a:lnTo>
                  <a:pt x="219515" y="71595"/>
                </a:lnTo>
                <a:lnTo>
                  <a:pt x="221427" y="64860"/>
                </a:lnTo>
                <a:lnTo>
                  <a:pt x="223655" y="58465"/>
                </a:lnTo>
                <a:lnTo>
                  <a:pt x="226092" y="52297"/>
                </a:lnTo>
                <a:lnTo>
                  <a:pt x="228669" y="44374"/>
                </a:lnTo>
                <a:lnTo>
                  <a:pt x="231339" y="35283"/>
                </a:lnTo>
                <a:lnTo>
                  <a:pt x="234073" y="25412"/>
                </a:lnTo>
                <a:lnTo>
                  <a:pt x="235895" y="17879"/>
                </a:lnTo>
                <a:lnTo>
                  <a:pt x="237109" y="11904"/>
                </a:lnTo>
                <a:lnTo>
                  <a:pt x="237919" y="6969"/>
                </a:lnTo>
                <a:lnTo>
                  <a:pt x="240364" y="3679"/>
                </a:lnTo>
                <a:lnTo>
                  <a:pt x="243899" y="1485"/>
                </a:lnTo>
                <a:lnTo>
                  <a:pt x="248160" y="23"/>
                </a:lnTo>
                <a:lnTo>
                  <a:pt x="251001" y="0"/>
                </a:lnTo>
                <a:lnTo>
                  <a:pt x="252896" y="938"/>
                </a:lnTo>
                <a:lnTo>
                  <a:pt x="254158" y="2515"/>
                </a:lnTo>
                <a:lnTo>
                  <a:pt x="255000" y="5472"/>
                </a:lnTo>
                <a:lnTo>
                  <a:pt x="255561" y="9348"/>
                </a:lnTo>
                <a:lnTo>
                  <a:pt x="255936" y="13837"/>
                </a:lnTo>
                <a:lnTo>
                  <a:pt x="257137" y="20639"/>
                </a:lnTo>
                <a:lnTo>
                  <a:pt x="258891" y="28985"/>
                </a:lnTo>
                <a:lnTo>
                  <a:pt x="261013" y="38359"/>
                </a:lnTo>
                <a:lnTo>
                  <a:pt x="262427" y="49370"/>
                </a:lnTo>
                <a:lnTo>
                  <a:pt x="263370" y="61473"/>
                </a:lnTo>
                <a:lnTo>
                  <a:pt x="263999" y="74304"/>
                </a:lnTo>
                <a:lnTo>
                  <a:pt x="264697" y="113962"/>
                </a:lnTo>
                <a:lnTo>
                  <a:pt x="265256" y="2028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6732269" y="528923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6852284" y="5259250"/>
            <a:ext cx="197169" cy="227151"/>
          </a:xfrm>
          <a:custGeom>
            <a:avLst/>
            <a:gdLst/>
            <a:ahLst/>
            <a:cxnLst/>
            <a:rect l="0" t="0" r="0" b="0"/>
            <a:pathLst>
              <a:path w="197169" h="227151">
                <a:moveTo>
                  <a:pt x="0" y="29982"/>
                </a:moveTo>
                <a:lnTo>
                  <a:pt x="4551" y="39084"/>
                </a:lnTo>
                <a:lnTo>
                  <a:pt x="6786" y="46092"/>
                </a:lnTo>
                <a:lnTo>
                  <a:pt x="7381" y="49295"/>
                </a:lnTo>
                <a:lnTo>
                  <a:pt x="10583" y="55393"/>
                </a:lnTo>
                <a:lnTo>
                  <a:pt x="12771" y="58353"/>
                </a:lnTo>
                <a:lnTo>
                  <a:pt x="14229" y="64136"/>
                </a:lnTo>
                <a:lnTo>
                  <a:pt x="15201" y="71801"/>
                </a:lnTo>
                <a:lnTo>
                  <a:pt x="15850" y="80722"/>
                </a:lnTo>
                <a:lnTo>
                  <a:pt x="17234" y="93336"/>
                </a:lnTo>
                <a:lnTo>
                  <a:pt x="21312" y="125132"/>
                </a:lnTo>
                <a:lnTo>
                  <a:pt x="22781" y="140088"/>
                </a:lnTo>
                <a:lnTo>
                  <a:pt x="23760" y="153868"/>
                </a:lnTo>
                <a:lnTo>
                  <a:pt x="24413" y="166865"/>
                </a:lnTo>
                <a:lnTo>
                  <a:pt x="25800" y="177435"/>
                </a:lnTo>
                <a:lnTo>
                  <a:pt x="27678" y="186387"/>
                </a:lnTo>
                <a:lnTo>
                  <a:pt x="29882" y="194259"/>
                </a:lnTo>
                <a:lnTo>
                  <a:pt x="32332" y="200467"/>
                </a:lnTo>
                <a:lnTo>
                  <a:pt x="32984" y="200789"/>
                </a:lnTo>
                <a:lnTo>
                  <a:pt x="33420" y="200050"/>
                </a:lnTo>
                <a:lnTo>
                  <a:pt x="33904" y="196691"/>
                </a:lnTo>
                <a:lnTo>
                  <a:pt x="38727" y="166690"/>
                </a:lnTo>
                <a:lnTo>
                  <a:pt x="46188" y="126156"/>
                </a:lnTo>
                <a:lnTo>
                  <a:pt x="49842" y="114101"/>
                </a:lnTo>
                <a:lnTo>
                  <a:pt x="54184" y="103206"/>
                </a:lnTo>
                <a:lnTo>
                  <a:pt x="58983" y="93086"/>
                </a:lnTo>
                <a:lnTo>
                  <a:pt x="69395" y="69141"/>
                </a:lnTo>
                <a:lnTo>
                  <a:pt x="74838" y="56088"/>
                </a:lnTo>
                <a:lnTo>
                  <a:pt x="79420" y="46433"/>
                </a:lnTo>
                <a:lnTo>
                  <a:pt x="83427" y="39045"/>
                </a:lnTo>
                <a:lnTo>
                  <a:pt x="87051" y="33166"/>
                </a:lnTo>
                <a:lnTo>
                  <a:pt x="90419" y="27342"/>
                </a:lnTo>
                <a:lnTo>
                  <a:pt x="96701" y="15791"/>
                </a:lnTo>
                <a:lnTo>
                  <a:pt x="100663" y="11949"/>
                </a:lnTo>
                <a:lnTo>
                  <a:pt x="105209" y="9388"/>
                </a:lnTo>
                <a:lnTo>
                  <a:pt x="110144" y="7680"/>
                </a:lnTo>
                <a:lnTo>
                  <a:pt x="113435" y="5589"/>
                </a:lnTo>
                <a:lnTo>
                  <a:pt x="115628" y="3243"/>
                </a:lnTo>
                <a:lnTo>
                  <a:pt x="117091" y="725"/>
                </a:lnTo>
                <a:lnTo>
                  <a:pt x="119971" y="0"/>
                </a:lnTo>
                <a:lnTo>
                  <a:pt x="123796" y="469"/>
                </a:lnTo>
                <a:lnTo>
                  <a:pt x="134521" y="3515"/>
                </a:lnTo>
                <a:lnTo>
                  <a:pt x="138528" y="6471"/>
                </a:lnTo>
                <a:lnTo>
                  <a:pt x="143482" y="10960"/>
                </a:lnTo>
                <a:lnTo>
                  <a:pt x="148860" y="16131"/>
                </a:lnTo>
                <a:lnTo>
                  <a:pt x="151628" y="19795"/>
                </a:lnTo>
                <a:lnTo>
                  <a:pt x="154425" y="24143"/>
                </a:lnTo>
                <a:lnTo>
                  <a:pt x="157243" y="28947"/>
                </a:lnTo>
                <a:lnTo>
                  <a:pt x="159122" y="34055"/>
                </a:lnTo>
                <a:lnTo>
                  <a:pt x="160374" y="39364"/>
                </a:lnTo>
                <a:lnTo>
                  <a:pt x="161209" y="44810"/>
                </a:lnTo>
                <a:lnTo>
                  <a:pt x="161765" y="50345"/>
                </a:lnTo>
                <a:lnTo>
                  <a:pt x="162136" y="55940"/>
                </a:lnTo>
                <a:lnTo>
                  <a:pt x="162383" y="61575"/>
                </a:lnTo>
                <a:lnTo>
                  <a:pt x="163500" y="70094"/>
                </a:lnTo>
                <a:lnTo>
                  <a:pt x="165198" y="80536"/>
                </a:lnTo>
                <a:lnTo>
                  <a:pt x="167282" y="92259"/>
                </a:lnTo>
                <a:lnTo>
                  <a:pt x="168671" y="107696"/>
                </a:lnTo>
                <a:lnTo>
                  <a:pt x="169598" y="125606"/>
                </a:lnTo>
                <a:lnTo>
                  <a:pt x="171084" y="181798"/>
                </a:lnTo>
                <a:lnTo>
                  <a:pt x="171342" y="200165"/>
                </a:lnTo>
                <a:lnTo>
                  <a:pt x="172331" y="204398"/>
                </a:lnTo>
                <a:lnTo>
                  <a:pt x="173942" y="208172"/>
                </a:lnTo>
                <a:lnTo>
                  <a:pt x="178273" y="214905"/>
                </a:lnTo>
                <a:lnTo>
                  <a:pt x="180761" y="218034"/>
                </a:lnTo>
                <a:lnTo>
                  <a:pt x="197168" y="22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4807218" y="4569142"/>
            <a:ext cx="279133" cy="42863"/>
          </a:xfrm>
          <a:custGeom>
            <a:avLst/>
            <a:gdLst/>
            <a:ahLst/>
            <a:cxnLst/>
            <a:rect l="0" t="0" r="0" b="0"/>
            <a:pathLst>
              <a:path w="279133" h="42863">
                <a:moveTo>
                  <a:pt x="21957" y="25718"/>
                </a:moveTo>
                <a:lnTo>
                  <a:pt x="17406" y="21167"/>
                </a:lnTo>
                <a:lnTo>
                  <a:pt x="17018" y="19826"/>
                </a:lnTo>
                <a:lnTo>
                  <a:pt x="17711" y="18932"/>
                </a:lnTo>
                <a:lnTo>
                  <a:pt x="21118" y="17498"/>
                </a:lnTo>
                <a:lnTo>
                  <a:pt x="30810" y="12699"/>
                </a:lnTo>
                <a:lnTo>
                  <a:pt x="36432" y="11324"/>
                </a:lnTo>
                <a:lnTo>
                  <a:pt x="43037" y="10407"/>
                </a:lnTo>
                <a:lnTo>
                  <a:pt x="56090" y="9388"/>
                </a:lnTo>
                <a:lnTo>
                  <a:pt x="65067" y="8935"/>
                </a:lnTo>
                <a:lnTo>
                  <a:pt x="74772" y="8734"/>
                </a:lnTo>
                <a:lnTo>
                  <a:pt x="80027" y="8680"/>
                </a:lnTo>
                <a:lnTo>
                  <a:pt x="86387" y="7691"/>
                </a:lnTo>
                <a:lnTo>
                  <a:pt x="93485" y="6081"/>
                </a:lnTo>
                <a:lnTo>
                  <a:pt x="101075" y="4054"/>
                </a:lnTo>
                <a:lnTo>
                  <a:pt x="109945" y="2702"/>
                </a:lnTo>
                <a:lnTo>
                  <a:pt x="119668" y="1801"/>
                </a:lnTo>
                <a:lnTo>
                  <a:pt x="137773" y="801"/>
                </a:lnTo>
                <a:lnTo>
                  <a:pt x="148996" y="356"/>
                </a:lnTo>
                <a:lnTo>
                  <a:pt x="165219" y="106"/>
                </a:lnTo>
                <a:lnTo>
                  <a:pt x="248538" y="0"/>
                </a:lnTo>
                <a:lnTo>
                  <a:pt x="240966" y="0"/>
                </a:lnTo>
                <a:lnTo>
                  <a:pt x="237495" y="953"/>
                </a:lnTo>
                <a:lnTo>
                  <a:pt x="233277" y="2540"/>
                </a:lnTo>
                <a:lnTo>
                  <a:pt x="228559" y="4551"/>
                </a:lnTo>
                <a:lnTo>
                  <a:pt x="222556" y="5891"/>
                </a:lnTo>
                <a:lnTo>
                  <a:pt x="215697" y="6785"/>
                </a:lnTo>
                <a:lnTo>
                  <a:pt x="208267" y="7381"/>
                </a:lnTo>
                <a:lnTo>
                  <a:pt x="197598" y="6825"/>
                </a:lnTo>
                <a:lnTo>
                  <a:pt x="184771" y="5503"/>
                </a:lnTo>
                <a:lnTo>
                  <a:pt x="170504" y="3669"/>
                </a:lnTo>
                <a:lnTo>
                  <a:pt x="157184" y="2446"/>
                </a:lnTo>
                <a:lnTo>
                  <a:pt x="144493" y="1630"/>
                </a:lnTo>
                <a:lnTo>
                  <a:pt x="132222" y="1087"/>
                </a:lnTo>
                <a:lnTo>
                  <a:pt x="116422" y="1678"/>
                </a:lnTo>
                <a:lnTo>
                  <a:pt x="98269" y="3023"/>
                </a:lnTo>
                <a:lnTo>
                  <a:pt x="78546" y="4873"/>
                </a:lnTo>
                <a:lnTo>
                  <a:pt x="58731" y="6106"/>
                </a:lnTo>
                <a:lnTo>
                  <a:pt x="1880" y="8085"/>
                </a:lnTo>
                <a:lnTo>
                  <a:pt x="0" y="8248"/>
                </a:lnTo>
                <a:lnTo>
                  <a:pt x="651" y="9309"/>
                </a:lnTo>
                <a:lnTo>
                  <a:pt x="2991" y="10968"/>
                </a:lnTo>
                <a:lnTo>
                  <a:pt x="6455" y="13027"/>
                </a:lnTo>
                <a:lnTo>
                  <a:pt x="10670" y="14400"/>
                </a:lnTo>
                <a:lnTo>
                  <a:pt x="15385" y="15315"/>
                </a:lnTo>
                <a:lnTo>
                  <a:pt x="20432" y="15925"/>
                </a:lnTo>
                <a:lnTo>
                  <a:pt x="28561" y="16331"/>
                </a:lnTo>
                <a:lnTo>
                  <a:pt x="59896" y="16904"/>
                </a:lnTo>
                <a:lnTo>
                  <a:pt x="131634" y="17114"/>
                </a:lnTo>
                <a:lnTo>
                  <a:pt x="151272" y="16171"/>
                </a:lnTo>
                <a:lnTo>
                  <a:pt x="169127" y="14591"/>
                </a:lnTo>
                <a:lnTo>
                  <a:pt x="197855" y="11248"/>
                </a:lnTo>
                <a:lnTo>
                  <a:pt x="213799" y="9761"/>
                </a:lnTo>
                <a:lnTo>
                  <a:pt x="213669" y="10318"/>
                </a:lnTo>
                <a:lnTo>
                  <a:pt x="208820" y="11641"/>
                </a:lnTo>
                <a:lnTo>
                  <a:pt x="200825" y="13476"/>
                </a:lnTo>
                <a:lnTo>
                  <a:pt x="191685" y="14699"/>
                </a:lnTo>
                <a:lnTo>
                  <a:pt x="181781" y="15514"/>
                </a:lnTo>
                <a:lnTo>
                  <a:pt x="171369" y="16058"/>
                </a:lnTo>
                <a:lnTo>
                  <a:pt x="160617" y="15468"/>
                </a:lnTo>
                <a:lnTo>
                  <a:pt x="149639" y="14122"/>
                </a:lnTo>
                <a:lnTo>
                  <a:pt x="138511" y="12272"/>
                </a:lnTo>
                <a:lnTo>
                  <a:pt x="128234" y="11991"/>
                </a:lnTo>
                <a:lnTo>
                  <a:pt x="118526" y="12757"/>
                </a:lnTo>
                <a:lnTo>
                  <a:pt x="109196" y="14220"/>
                </a:lnTo>
                <a:lnTo>
                  <a:pt x="99167" y="15195"/>
                </a:lnTo>
                <a:lnTo>
                  <a:pt x="88669" y="15845"/>
                </a:lnTo>
                <a:lnTo>
                  <a:pt x="68752" y="16568"/>
                </a:lnTo>
                <a:lnTo>
                  <a:pt x="53549" y="16888"/>
                </a:lnTo>
                <a:lnTo>
                  <a:pt x="50638" y="17926"/>
                </a:lnTo>
                <a:lnTo>
                  <a:pt x="50603" y="19571"/>
                </a:lnTo>
                <a:lnTo>
                  <a:pt x="52484" y="21620"/>
                </a:lnTo>
                <a:lnTo>
                  <a:pt x="55643" y="22986"/>
                </a:lnTo>
                <a:lnTo>
                  <a:pt x="59654" y="23896"/>
                </a:lnTo>
                <a:lnTo>
                  <a:pt x="64233" y="24503"/>
                </a:lnTo>
                <a:lnTo>
                  <a:pt x="70143" y="25860"/>
                </a:lnTo>
                <a:lnTo>
                  <a:pt x="76941" y="27718"/>
                </a:lnTo>
                <a:lnTo>
                  <a:pt x="84331" y="29909"/>
                </a:lnTo>
                <a:lnTo>
                  <a:pt x="95924" y="32322"/>
                </a:lnTo>
                <a:lnTo>
                  <a:pt x="126586" y="37543"/>
                </a:lnTo>
                <a:lnTo>
                  <a:pt x="141240" y="39316"/>
                </a:lnTo>
                <a:lnTo>
                  <a:pt x="154819" y="40498"/>
                </a:lnTo>
                <a:lnTo>
                  <a:pt x="167681" y="41286"/>
                </a:lnTo>
                <a:lnTo>
                  <a:pt x="189593" y="42162"/>
                </a:lnTo>
                <a:lnTo>
                  <a:pt x="217994" y="42655"/>
                </a:lnTo>
                <a:lnTo>
                  <a:pt x="279132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7021520" y="3809918"/>
            <a:ext cx="215576" cy="26929"/>
          </a:xfrm>
          <a:custGeom>
            <a:avLst/>
            <a:gdLst/>
            <a:ahLst/>
            <a:cxnLst/>
            <a:rect l="0" t="0" r="0" b="0"/>
            <a:pathLst>
              <a:path w="215576" h="26929">
                <a:moveTo>
                  <a:pt x="207955" y="21989"/>
                </a:moveTo>
                <a:lnTo>
                  <a:pt x="162446" y="26540"/>
                </a:lnTo>
                <a:lnTo>
                  <a:pt x="132847" y="26928"/>
                </a:lnTo>
                <a:lnTo>
                  <a:pt x="96924" y="26234"/>
                </a:lnTo>
                <a:lnTo>
                  <a:pt x="56781" y="24819"/>
                </a:lnTo>
                <a:lnTo>
                  <a:pt x="32878" y="22923"/>
                </a:lnTo>
                <a:lnTo>
                  <a:pt x="19799" y="20707"/>
                </a:lnTo>
                <a:lnTo>
                  <a:pt x="13938" y="18277"/>
                </a:lnTo>
                <a:lnTo>
                  <a:pt x="32889" y="15704"/>
                </a:lnTo>
                <a:lnTo>
                  <a:pt x="68385" y="13037"/>
                </a:lnTo>
                <a:lnTo>
                  <a:pt x="152591" y="8485"/>
                </a:lnTo>
                <a:lnTo>
                  <a:pt x="212241" y="6463"/>
                </a:lnTo>
                <a:lnTo>
                  <a:pt x="215575" y="5923"/>
                </a:lnTo>
                <a:lnTo>
                  <a:pt x="202557" y="5563"/>
                </a:lnTo>
                <a:lnTo>
                  <a:pt x="178638" y="5323"/>
                </a:lnTo>
                <a:lnTo>
                  <a:pt x="58510" y="435"/>
                </a:lnTo>
                <a:lnTo>
                  <a:pt x="34029" y="0"/>
                </a:lnTo>
                <a:lnTo>
                  <a:pt x="23425" y="662"/>
                </a:lnTo>
                <a:lnTo>
                  <a:pt x="22069" y="2056"/>
                </a:lnTo>
                <a:lnTo>
                  <a:pt x="38311" y="3938"/>
                </a:lnTo>
                <a:lnTo>
                  <a:pt x="121178" y="10185"/>
                </a:lnTo>
                <a:lnTo>
                  <a:pt x="129148" y="11262"/>
                </a:lnTo>
                <a:lnTo>
                  <a:pt x="129700" y="11980"/>
                </a:lnTo>
                <a:lnTo>
                  <a:pt x="71892" y="10238"/>
                </a:lnTo>
                <a:lnTo>
                  <a:pt x="25806" y="8440"/>
                </a:lnTo>
                <a:lnTo>
                  <a:pt x="4607" y="8194"/>
                </a:lnTo>
                <a:lnTo>
                  <a:pt x="0" y="8982"/>
                </a:lnTo>
                <a:lnTo>
                  <a:pt x="70795" y="134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4914900" y="4526279"/>
            <a:ext cx="2708910" cy="94299"/>
          </a:xfrm>
          <a:custGeom>
            <a:avLst/>
            <a:gdLst/>
            <a:ahLst/>
            <a:cxnLst/>
            <a:rect l="0" t="0" r="0" b="0"/>
            <a:pathLst>
              <a:path w="2708910" h="94299">
                <a:moveTo>
                  <a:pt x="0" y="77153"/>
                </a:moveTo>
                <a:lnTo>
                  <a:pt x="121615" y="77153"/>
                </a:lnTo>
                <a:lnTo>
                  <a:pt x="132512" y="75248"/>
                </a:lnTo>
                <a:lnTo>
                  <a:pt x="181185" y="65370"/>
                </a:lnTo>
                <a:lnTo>
                  <a:pt x="191275" y="63583"/>
                </a:lnTo>
                <a:lnTo>
                  <a:pt x="264371" y="60714"/>
                </a:lnTo>
                <a:lnTo>
                  <a:pt x="301331" y="62862"/>
                </a:lnTo>
                <a:lnTo>
                  <a:pt x="315187" y="64769"/>
                </a:lnTo>
                <a:lnTo>
                  <a:pt x="366545" y="67451"/>
                </a:lnTo>
                <a:lnTo>
                  <a:pt x="388190" y="68780"/>
                </a:lnTo>
                <a:lnTo>
                  <a:pt x="471049" y="75217"/>
                </a:lnTo>
                <a:lnTo>
                  <a:pt x="550240" y="76898"/>
                </a:lnTo>
                <a:lnTo>
                  <a:pt x="622651" y="78099"/>
                </a:lnTo>
                <a:lnTo>
                  <a:pt x="628460" y="79689"/>
                </a:lnTo>
                <a:lnTo>
                  <a:pt x="633286" y="81701"/>
                </a:lnTo>
                <a:lnTo>
                  <a:pt x="649179" y="84533"/>
                </a:lnTo>
                <a:lnTo>
                  <a:pt x="731577" y="85568"/>
                </a:lnTo>
                <a:lnTo>
                  <a:pt x="801802" y="86672"/>
                </a:lnTo>
                <a:lnTo>
                  <a:pt x="807902" y="88262"/>
                </a:lnTo>
                <a:lnTo>
                  <a:pt x="812922" y="90274"/>
                </a:lnTo>
                <a:lnTo>
                  <a:pt x="829087" y="93106"/>
                </a:lnTo>
                <a:lnTo>
                  <a:pt x="896001" y="93945"/>
                </a:lnTo>
                <a:lnTo>
                  <a:pt x="1275834" y="94298"/>
                </a:lnTo>
                <a:lnTo>
                  <a:pt x="1330625" y="91758"/>
                </a:lnTo>
                <a:lnTo>
                  <a:pt x="1358571" y="89748"/>
                </a:lnTo>
                <a:lnTo>
                  <a:pt x="1455139" y="85568"/>
                </a:lnTo>
                <a:lnTo>
                  <a:pt x="1550838" y="79098"/>
                </a:lnTo>
                <a:lnTo>
                  <a:pt x="1715062" y="72636"/>
                </a:lnTo>
                <a:lnTo>
                  <a:pt x="1810953" y="65303"/>
                </a:lnTo>
                <a:lnTo>
                  <a:pt x="1999088" y="49624"/>
                </a:lnTo>
                <a:lnTo>
                  <a:pt x="2055931" y="45868"/>
                </a:lnTo>
                <a:lnTo>
                  <a:pt x="2285799" y="36156"/>
                </a:lnTo>
                <a:lnTo>
                  <a:pt x="2368712" y="33584"/>
                </a:lnTo>
                <a:lnTo>
                  <a:pt x="2437401" y="28472"/>
                </a:lnTo>
                <a:lnTo>
                  <a:pt x="2467271" y="26943"/>
                </a:lnTo>
                <a:lnTo>
                  <a:pt x="2525633" y="21182"/>
                </a:lnTo>
                <a:lnTo>
                  <a:pt x="2591258" y="14177"/>
                </a:lnTo>
                <a:lnTo>
                  <a:pt x="2626775" y="11064"/>
                </a:lnTo>
                <a:lnTo>
                  <a:pt x="2641771" y="9281"/>
                </a:lnTo>
                <a:lnTo>
                  <a:pt x="2656530" y="7140"/>
                </a:lnTo>
                <a:lnTo>
                  <a:pt x="2671133" y="4760"/>
                </a:lnTo>
                <a:lnTo>
                  <a:pt x="2689897" y="2116"/>
                </a:lnTo>
                <a:lnTo>
                  <a:pt x="27089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4563427" y="3823336"/>
            <a:ext cx="2906079" cy="77152"/>
          </a:xfrm>
          <a:custGeom>
            <a:avLst/>
            <a:gdLst/>
            <a:ahLst/>
            <a:cxnLst/>
            <a:rect l="0" t="0" r="0" b="0"/>
            <a:pathLst>
              <a:path w="2906079" h="77152">
                <a:moveTo>
                  <a:pt x="2906078" y="34289"/>
                </a:moveTo>
                <a:lnTo>
                  <a:pt x="2824391" y="35241"/>
                </a:lnTo>
                <a:lnTo>
                  <a:pt x="2811615" y="36829"/>
                </a:lnTo>
                <a:lnTo>
                  <a:pt x="2797382" y="38839"/>
                </a:lnTo>
                <a:lnTo>
                  <a:pt x="2766329" y="41074"/>
                </a:lnTo>
                <a:lnTo>
                  <a:pt x="2724335" y="39792"/>
                </a:lnTo>
                <a:lnTo>
                  <a:pt x="2713478" y="37957"/>
                </a:lnTo>
                <a:lnTo>
                  <a:pt x="2693795" y="35919"/>
                </a:lnTo>
                <a:lnTo>
                  <a:pt x="2603317" y="34307"/>
                </a:lnTo>
                <a:lnTo>
                  <a:pt x="2555491" y="32389"/>
                </a:lnTo>
                <a:lnTo>
                  <a:pt x="2488959" y="25189"/>
                </a:lnTo>
                <a:lnTo>
                  <a:pt x="2462263" y="21555"/>
                </a:lnTo>
                <a:lnTo>
                  <a:pt x="2441609" y="18179"/>
                </a:lnTo>
                <a:lnTo>
                  <a:pt x="2424982" y="14977"/>
                </a:lnTo>
                <a:lnTo>
                  <a:pt x="2411992" y="12842"/>
                </a:lnTo>
                <a:lnTo>
                  <a:pt x="2392480" y="10469"/>
                </a:lnTo>
                <a:lnTo>
                  <a:pt x="2329826" y="4583"/>
                </a:lnTo>
                <a:lnTo>
                  <a:pt x="2310455" y="3055"/>
                </a:lnTo>
                <a:lnTo>
                  <a:pt x="2269539" y="904"/>
                </a:lnTo>
                <a:lnTo>
                  <a:pt x="2204714" y="177"/>
                </a:lnTo>
                <a:lnTo>
                  <a:pt x="1876669" y="0"/>
                </a:lnTo>
                <a:lnTo>
                  <a:pt x="1864522" y="952"/>
                </a:lnTo>
                <a:lnTo>
                  <a:pt x="1852615" y="2539"/>
                </a:lnTo>
                <a:lnTo>
                  <a:pt x="1840866" y="4550"/>
                </a:lnTo>
                <a:lnTo>
                  <a:pt x="1807493" y="6784"/>
                </a:lnTo>
                <a:lnTo>
                  <a:pt x="1762498" y="8729"/>
                </a:lnTo>
                <a:lnTo>
                  <a:pt x="1701225" y="12769"/>
                </a:lnTo>
                <a:lnTo>
                  <a:pt x="1645418" y="17739"/>
                </a:lnTo>
                <a:lnTo>
                  <a:pt x="1542951" y="28692"/>
                </a:lnTo>
                <a:lnTo>
                  <a:pt x="1522029" y="30557"/>
                </a:lnTo>
                <a:lnTo>
                  <a:pt x="1488622" y="32630"/>
                </a:lnTo>
                <a:lnTo>
                  <a:pt x="1274874" y="40855"/>
                </a:lnTo>
                <a:lnTo>
                  <a:pt x="1170232" y="43550"/>
                </a:lnTo>
                <a:lnTo>
                  <a:pt x="1044415" y="49594"/>
                </a:lnTo>
                <a:lnTo>
                  <a:pt x="956451" y="51070"/>
                </a:lnTo>
                <a:lnTo>
                  <a:pt x="933861" y="52144"/>
                </a:lnTo>
                <a:lnTo>
                  <a:pt x="912135" y="53812"/>
                </a:lnTo>
                <a:lnTo>
                  <a:pt x="890982" y="55877"/>
                </a:lnTo>
                <a:lnTo>
                  <a:pt x="857320" y="58171"/>
                </a:lnTo>
                <a:lnTo>
                  <a:pt x="769174" y="59899"/>
                </a:lnTo>
                <a:lnTo>
                  <a:pt x="490088" y="60006"/>
                </a:lnTo>
                <a:lnTo>
                  <a:pt x="475316" y="60959"/>
                </a:lnTo>
                <a:lnTo>
                  <a:pt x="436042" y="64557"/>
                </a:lnTo>
                <a:lnTo>
                  <a:pt x="369691" y="64251"/>
                </a:lnTo>
                <a:lnTo>
                  <a:pt x="263420" y="60845"/>
                </a:lnTo>
                <a:lnTo>
                  <a:pt x="189367" y="60080"/>
                </a:lnTo>
                <a:lnTo>
                  <a:pt x="72081" y="60013"/>
                </a:lnTo>
                <a:lnTo>
                  <a:pt x="63294" y="60963"/>
                </a:lnTo>
                <a:lnTo>
                  <a:pt x="55531" y="62549"/>
                </a:lnTo>
                <a:lnTo>
                  <a:pt x="48451" y="64559"/>
                </a:lnTo>
                <a:lnTo>
                  <a:pt x="38044" y="66792"/>
                </a:lnTo>
                <a:lnTo>
                  <a:pt x="28338" y="68737"/>
                </a:lnTo>
                <a:lnTo>
                  <a:pt x="21750" y="70589"/>
                </a:lnTo>
                <a:lnTo>
                  <a:pt x="0" y="771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7349490" y="4054964"/>
            <a:ext cx="334328" cy="264237"/>
          </a:xfrm>
          <a:custGeom>
            <a:avLst/>
            <a:gdLst/>
            <a:ahLst/>
            <a:cxnLst/>
            <a:rect l="0" t="0" r="0" b="0"/>
            <a:pathLst>
              <a:path w="334328" h="264237">
                <a:moveTo>
                  <a:pt x="0" y="119843"/>
                </a:moveTo>
                <a:lnTo>
                  <a:pt x="4551" y="110741"/>
                </a:lnTo>
                <a:lnTo>
                  <a:pt x="9325" y="103733"/>
                </a:lnTo>
                <a:lnTo>
                  <a:pt x="11931" y="100530"/>
                </a:lnTo>
                <a:lnTo>
                  <a:pt x="17479" y="95538"/>
                </a:lnTo>
                <a:lnTo>
                  <a:pt x="24987" y="89352"/>
                </a:lnTo>
                <a:lnTo>
                  <a:pt x="33804" y="82371"/>
                </a:lnTo>
                <a:lnTo>
                  <a:pt x="40633" y="76764"/>
                </a:lnTo>
                <a:lnTo>
                  <a:pt x="46139" y="72074"/>
                </a:lnTo>
                <a:lnTo>
                  <a:pt x="50761" y="67994"/>
                </a:lnTo>
                <a:lnTo>
                  <a:pt x="56701" y="63370"/>
                </a:lnTo>
                <a:lnTo>
                  <a:pt x="63517" y="58382"/>
                </a:lnTo>
                <a:lnTo>
                  <a:pt x="70920" y="53151"/>
                </a:lnTo>
                <a:lnTo>
                  <a:pt x="77760" y="48712"/>
                </a:lnTo>
                <a:lnTo>
                  <a:pt x="84225" y="44800"/>
                </a:lnTo>
                <a:lnTo>
                  <a:pt x="90440" y="41239"/>
                </a:lnTo>
                <a:lnTo>
                  <a:pt x="96488" y="38865"/>
                </a:lnTo>
                <a:lnTo>
                  <a:pt x="102425" y="37283"/>
                </a:lnTo>
                <a:lnTo>
                  <a:pt x="108288" y="36228"/>
                </a:lnTo>
                <a:lnTo>
                  <a:pt x="117343" y="35056"/>
                </a:lnTo>
                <a:lnTo>
                  <a:pt x="121091" y="34743"/>
                </a:lnTo>
                <a:lnTo>
                  <a:pt x="124542" y="35487"/>
                </a:lnTo>
                <a:lnTo>
                  <a:pt x="130917" y="38854"/>
                </a:lnTo>
                <a:lnTo>
                  <a:pt x="136925" y="46066"/>
                </a:lnTo>
                <a:lnTo>
                  <a:pt x="139861" y="50655"/>
                </a:lnTo>
                <a:lnTo>
                  <a:pt x="141818" y="55621"/>
                </a:lnTo>
                <a:lnTo>
                  <a:pt x="143123" y="60836"/>
                </a:lnTo>
                <a:lnTo>
                  <a:pt x="143993" y="66217"/>
                </a:lnTo>
                <a:lnTo>
                  <a:pt x="144572" y="75520"/>
                </a:lnTo>
                <a:lnTo>
                  <a:pt x="145216" y="101096"/>
                </a:lnTo>
                <a:lnTo>
                  <a:pt x="143484" y="119728"/>
                </a:lnTo>
                <a:lnTo>
                  <a:pt x="140423" y="141674"/>
                </a:lnTo>
                <a:lnTo>
                  <a:pt x="136478" y="165829"/>
                </a:lnTo>
                <a:lnTo>
                  <a:pt x="132895" y="184791"/>
                </a:lnTo>
                <a:lnTo>
                  <a:pt x="129555" y="200289"/>
                </a:lnTo>
                <a:lnTo>
                  <a:pt x="126374" y="213479"/>
                </a:lnTo>
                <a:lnTo>
                  <a:pt x="123302" y="225129"/>
                </a:lnTo>
                <a:lnTo>
                  <a:pt x="117348" y="245694"/>
                </a:lnTo>
                <a:lnTo>
                  <a:pt x="115379" y="253274"/>
                </a:lnTo>
                <a:lnTo>
                  <a:pt x="114067" y="259280"/>
                </a:lnTo>
                <a:lnTo>
                  <a:pt x="113192" y="264236"/>
                </a:lnTo>
                <a:lnTo>
                  <a:pt x="112609" y="260872"/>
                </a:lnTo>
                <a:lnTo>
                  <a:pt x="112220" y="251963"/>
                </a:lnTo>
                <a:lnTo>
                  <a:pt x="111596" y="203408"/>
                </a:lnTo>
                <a:lnTo>
                  <a:pt x="112497" y="191746"/>
                </a:lnTo>
                <a:lnTo>
                  <a:pt x="114050" y="180161"/>
                </a:lnTo>
                <a:lnTo>
                  <a:pt x="116038" y="168627"/>
                </a:lnTo>
                <a:lnTo>
                  <a:pt x="118316" y="157128"/>
                </a:lnTo>
                <a:lnTo>
                  <a:pt x="123387" y="134192"/>
                </a:lnTo>
                <a:lnTo>
                  <a:pt x="127026" y="122741"/>
                </a:lnTo>
                <a:lnTo>
                  <a:pt x="131356" y="111298"/>
                </a:lnTo>
                <a:lnTo>
                  <a:pt x="136148" y="99859"/>
                </a:lnTo>
                <a:lnTo>
                  <a:pt x="143153" y="87470"/>
                </a:lnTo>
                <a:lnTo>
                  <a:pt x="151632" y="74449"/>
                </a:lnTo>
                <a:lnTo>
                  <a:pt x="161095" y="61005"/>
                </a:lnTo>
                <a:lnTo>
                  <a:pt x="168357" y="50138"/>
                </a:lnTo>
                <a:lnTo>
                  <a:pt x="174150" y="40988"/>
                </a:lnTo>
                <a:lnTo>
                  <a:pt x="178965" y="32983"/>
                </a:lnTo>
                <a:lnTo>
                  <a:pt x="184080" y="26694"/>
                </a:lnTo>
                <a:lnTo>
                  <a:pt x="189394" y="21549"/>
                </a:lnTo>
                <a:lnTo>
                  <a:pt x="194843" y="17166"/>
                </a:lnTo>
                <a:lnTo>
                  <a:pt x="200380" y="13292"/>
                </a:lnTo>
                <a:lnTo>
                  <a:pt x="205976" y="9756"/>
                </a:lnTo>
                <a:lnTo>
                  <a:pt x="219545" y="1789"/>
                </a:lnTo>
                <a:lnTo>
                  <a:pt x="226480" y="700"/>
                </a:lnTo>
                <a:lnTo>
                  <a:pt x="234961" y="215"/>
                </a:lnTo>
                <a:lnTo>
                  <a:pt x="241904" y="0"/>
                </a:lnTo>
                <a:lnTo>
                  <a:pt x="250705" y="2445"/>
                </a:lnTo>
                <a:lnTo>
                  <a:pt x="255719" y="4430"/>
                </a:lnTo>
                <a:lnTo>
                  <a:pt x="260967" y="7658"/>
                </a:lnTo>
                <a:lnTo>
                  <a:pt x="266370" y="11716"/>
                </a:lnTo>
                <a:lnTo>
                  <a:pt x="271878" y="16326"/>
                </a:lnTo>
                <a:lnTo>
                  <a:pt x="277454" y="20351"/>
                </a:lnTo>
                <a:lnTo>
                  <a:pt x="283077" y="23988"/>
                </a:lnTo>
                <a:lnTo>
                  <a:pt x="288731" y="27365"/>
                </a:lnTo>
                <a:lnTo>
                  <a:pt x="296309" y="33426"/>
                </a:lnTo>
                <a:lnTo>
                  <a:pt x="305172" y="41277"/>
                </a:lnTo>
                <a:lnTo>
                  <a:pt x="314891" y="50321"/>
                </a:lnTo>
                <a:lnTo>
                  <a:pt x="321369" y="57302"/>
                </a:lnTo>
                <a:lnTo>
                  <a:pt x="325688" y="62909"/>
                </a:lnTo>
                <a:lnTo>
                  <a:pt x="334327" y="769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7667563" y="4055145"/>
            <a:ext cx="444880" cy="246721"/>
          </a:xfrm>
          <a:custGeom>
            <a:avLst/>
            <a:gdLst/>
            <a:ahLst/>
            <a:cxnLst/>
            <a:rect l="0" t="0" r="0" b="0"/>
            <a:pathLst>
              <a:path w="444880" h="246721">
                <a:moveTo>
                  <a:pt x="170559" y="8220"/>
                </a:moveTo>
                <a:lnTo>
                  <a:pt x="157824" y="2328"/>
                </a:lnTo>
                <a:lnTo>
                  <a:pt x="151247" y="839"/>
                </a:lnTo>
                <a:lnTo>
                  <a:pt x="137638" y="0"/>
                </a:lnTo>
                <a:lnTo>
                  <a:pt x="133371" y="835"/>
                </a:lnTo>
                <a:lnTo>
                  <a:pt x="121863" y="6561"/>
                </a:lnTo>
                <a:lnTo>
                  <a:pt x="112087" y="11610"/>
                </a:lnTo>
                <a:lnTo>
                  <a:pt x="104908" y="18100"/>
                </a:lnTo>
                <a:lnTo>
                  <a:pt x="96311" y="27189"/>
                </a:lnTo>
                <a:lnTo>
                  <a:pt x="78505" y="47130"/>
                </a:lnTo>
                <a:lnTo>
                  <a:pt x="64241" y="62343"/>
                </a:lnTo>
                <a:lnTo>
                  <a:pt x="58723" y="70019"/>
                </a:lnTo>
                <a:lnTo>
                  <a:pt x="54092" y="77994"/>
                </a:lnTo>
                <a:lnTo>
                  <a:pt x="50051" y="86169"/>
                </a:lnTo>
                <a:lnTo>
                  <a:pt x="45453" y="94476"/>
                </a:lnTo>
                <a:lnTo>
                  <a:pt x="40483" y="102871"/>
                </a:lnTo>
                <a:lnTo>
                  <a:pt x="35264" y="111325"/>
                </a:lnTo>
                <a:lnTo>
                  <a:pt x="30832" y="119819"/>
                </a:lnTo>
                <a:lnTo>
                  <a:pt x="26925" y="128339"/>
                </a:lnTo>
                <a:lnTo>
                  <a:pt x="23369" y="136877"/>
                </a:lnTo>
                <a:lnTo>
                  <a:pt x="19092" y="148284"/>
                </a:lnTo>
                <a:lnTo>
                  <a:pt x="9261" y="176198"/>
                </a:lnTo>
                <a:lnTo>
                  <a:pt x="5877" y="187833"/>
                </a:lnTo>
                <a:lnTo>
                  <a:pt x="3621" y="197494"/>
                </a:lnTo>
                <a:lnTo>
                  <a:pt x="2116" y="205840"/>
                </a:lnTo>
                <a:lnTo>
                  <a:pt x="1114" y="213309"/>
                </a:lnTo>
                <a:lnTo>
                  <a:pt x="446" y="220194"/>
                </a:lnTo>
                <a:lnTo>
                  <a:pt x="0" y="226688"/>
                </a:lnTo>
                <a:lnTo>
                  <a:pt x="656" y="231018"/>
                </a:lnTo>
                <a:lnTo>
                  <a:pt x="2045" y="233904"/>
                </a:lnTo>
                <a:lnTo>
                  <a:pt x="11119" y="243088"/>
                </a:lnTo>
                <a:lnTo>
                  <a:pt x="13783" y="244808"/>
                </a:lnTo>
                <a:lnTo>
                  <a:pt x="19284" y="246720"/>
                </a:lnTo>
                <a:lnTo>
                  <a:pt x="22083" y="246278"/>
                </a:lnTo>
                <a:lnTo>
                  <a:pt x="27735" y="243246"/>
                </a:lnTo>
                <a:lnTo>
                  <a:pt x="36272" y="236184"/>
                </a:lnTo>
                <a:lnTo>
                  <a:pt x="41978" y="230822"/>
                </a:lnTo>
                <a:lnTo>
                  <a:pt x="44833" y="228059"/>
                </a:lnTo>
                <a:lnTo>
                  <a:pt x="52452" y="216691"/>
                </a:lnTo>
                <a:lnTo>
                  <a:pt x="76157" y="178661"/>
                </a:lnTo>
                <a:lnTo>
                  <a:pt x="85717" y="161853"/>
                </a:lnTo>
                <a:lnTo>
                  <a:pt x="93043" y="147789"/>
                </a:lnTo>
                <a:lnTo>
                  <a:pt x="98879" y="135556"/>
                </a:lnTo>
                <a:lnTo>
                  <a:pt x="103723" y="124543"/>
                </a:lnTo>
                <a:lnTo>
                  <a:pt x="107904" y="114343"/>
                </a:lnTo>
                <a:lnTo>
                  <a:pt x="111644" y="104687"/>
                </a:lnTo>
                <a:lnTo>
                  <a:pt x="116043" y="95391"/>
                </a:lnTo>
                <a:lnTo>
                  <a:pt x="120880" y="86336"/>
                </a:lnTo>
                <a:lnTo>
                  <a:pt x="126009" y="77442"/>
                </a:lnTo>
                <a:lnTo>
                  <a:pt x="131334" y="68656"/>
                </a:lnTo>
                <a:lnTo>
                  <a:pt x="142330" y="51272"/>
                </a:lnTo>
                <a:lnTo>
                  <a:pt x="146025" y="44541"/>
                </a:lnTo>
                <a:lnTo>
                  <a:pt x="148488" y="39102"/>
                </a:lnTo>
                <a:lnTo>
                  <a:pt x="150130" y="34523"/>
                </a:lnTo>
                <a:lnTo>
                  <a:pt x="150272" y="31470"/>
                </a:lnTo>
                <a:lnTo>
                  <a:pt x="149414" y="29435"/>
                </a:lnTo>
                <a:lnTo>
                  <a:pt x="147890" y="28078"/>
                </a:lnTo>
                <a:lnTo>
                  <a:pt x="146873" y="28126"/>
                </a:lnTo>
                <a:lnTo>
                  <a:pt x="146197" y="29111"/>
                </a:lnTo>
                <a:lnTo>
                  <a:pt x="145444" y="32745"/>
                </a:lnTo>
                <a:lnTo>
                  <a:pt x="145109" y="37535"/>
                </a:lnTo>
                <a:lnTo>
                  <a:pt x="144067" y="42051"/>
                </a:lnTo>
                <a:lnTo>
                  <a:pt x="142420" y="47919"/>
                </a:lnTo>
                <a:lnTo>
                  <a:pt x="140370" y="54688"/>
                </a:lnTo>
                <a:lnTo>
                  <a:pt x="139003" y="61106"/>
                </a:lnTo>
                <a:lnTo>
                  <a:pt x="138092" y="67290"/>
                </a:lnTo>
                <a:lnTo>
                  <a:pt x="137484" y="73317"/>
                </a:lnTo>
                <a:lnTo>
                  <a:pt x="137079" y="80193"/>
                </a:lnTo>
                <a:lnTo>
                  <a:pt x="136630" y="95453"/>
                </a:lnTo>
                <a:lnTo>
                  <a:pt x="136301" y="140961"/>
                </a:lnTo>
                <a:lnTo>
                  <a:pt x="137243" y="148149"/>
                </a:lnTo>
                <a:lnTo>
                  <a:pt x="138824" y="155799"/>
                </a:lnTo>
                <a:lnTo>
                  <a:pt x="140830" y="163756"/>
                </a:lnTo>
                <a:lnTo>
                  <a:pt x="143119" y="170013"/>
                </a:lnTo>
                <a:lnTo>
                  <a:pt x="145598" y="175137"/>
                </a:lnTo>
                <a:lnTo>
                  <a:pt x="148204" y="179505"/>
                </a:lnTo>
                <a:lnTo>
                  <a:pt x="153638" y="186899"/>
                </a:lnTo>
                <a:lnTo>
                  <a:pt x="156421" y="190204"/>
                </a:lnTo>
                <a:lnTo>
                  <a:pt x="159229" y="192408"/>
                </a:lnTo>
                <a:lnTo>
                  <a:pt x="164889" y="194856"/>
                </a:lnTo>
                <a:lnTo>
                  <a:pt x="177980" y="196234"/>
                </a:lnTo>
                <a:lnTo>
                  <a:pt x="182174" y="195475"/>
                </a:lnTo>
                <a:lnTo>
                  <a:pt x="195749" y="189953"/>
                </a:lnTo>
                <a:lnTo>
                  <a:pt x="198783" y="189383"/>
                </a:lnTo>
                <a:lnTo>
                  <a:pt x="201757" y="187097"/>
                </a:lnTo>
                <a:lnTo>
                  <a:pt x="207602" y="179478"/>
                </a:lnTo>
                <a:lnTo>
                  <a:pt x="210494" y="174780"/>
                </a:lnTo>
                <a:lnTo>
                  <a:pt x="213376" y="169742"/>
                </a:lnTo>
                <a:lnTo>
                  <a:pt x="219116" y="159065"/>
                </a:lnTo>
                <a:lnTo>
                  <a:pt x="224842" y="147970"/>
                </a:lnTo>
                <a:lnTo>
                  <a:pt x="228656" y="142344"/>
                </a:lnTo>
                <a:lnTo>
                  <a:pt x="233102" y="136688"/>
                </a:lnTo>
                <a:lnTo>
                  <a:pt x="237973" y="131013"/>
                </a:lnTo>
                <a:lnTo>
                  <a:pt x="242171" y="124371"/>
                </a:lnTo>
                <a:lnTo>
                  <a:pt x="245923" y="117087"/>
                </a:lnTo>
                <a:lnTo>
                  <a:pt x="249377" y="109373"/>
                </a:lnTo>
                <a:lnTo>
                  <a:pt x="272440" y="53008"/>
                </a:lnTo>
                <a:lnTo>
                  <a:pt x="279437" y="37126"/>
                </a:lnTo>
                <a:lnTo>
                  <a:pt x="285055" y="25585"/>
                </a:lnTo>
                <a:lnTo>
                  <a:pt x="296363" y="4771"/>
                </a:lnTo>
                <a:lnTo>
                  <a:pt x="297291" y="6873"/>
                </a:lnTo>
                <a:lnTo>
                  <a:pt x="297910" y="12085"/>
                </a:lnTo>
                <a:lnTo>
                  <a:pt x="298322" y="19369"/>
                </a:lnTo>
                <a:lnTo>
                  <a:pt x="297644" y="28987"/>
                </a:lnTo>
                <a:lnTo>
                  <a:pt x="296240" y="40162"/>
                </a:lnTo>
                <a:lnTo>
                  <a:pt x="294352" y="52375"/>
                </a:lnTo>
                <a:lnTo>
                  <a:pt x="293092" y="62421"/>
                </a:lnTo>
                <a:lnTo>
                  <a:pt x="292252" y="71024"/>
                </a:lnTo>
                <a:lnTo>
                  <a:pt x="291694" y="78664"/>
                </a:lnTo>
                <a:lnTo>
                  <a:pt x="291072" y="112553"/>
                </a:lnTo>
                <a:lnTo>
                  <a:pt x="290672" y="170963"/>
                </a:lnTo>
                <a:lnTo>
                  <a:pt x="291593" y="178627"/>
                </a:lnTo>
                <a:lnTo>
                  <a:pt x="293158" y="185643"/>
                </a:lnTo>
                <a:lnTo>
                  <a:pt x="295154" y="192224"/>
                </a:lnTo>
                <a:lnTo>
                  <a:pt x="296485" y="195659"/>
                </a:lnTo>
                <a:lnTo>
                  <a:pt x="297373" y="196997"/>
                </a:lnTo>
                <a:lnTo>
                  <a:pt x="297964" y="196936"/>
                </a:lnTo>
                <a:lnTo>
                  <a:pt x="298359" y="195943"/>
                </a:lnTo>
                <a:lnTo>
                  <a:pt x="298796" y="192300"/>
                </a:lnTo>
                <a:lnTo>
                  <a:pt x="301531" y="184965"/>
                </a:lnTo>
                <a:lnTo>
                  <a:pt x="303594" y="180343"/>
                </a:lnTo>
                <a:lnTo>
                  <a:pt x="305921" y="172498"/>
                </a:lnTo>
                <a:lnTo>
                  <a:pt x="308426" y="162506"/>
                </a:lnTo>
                <a:lnTo>
                  <a:pt x="311048" y="151083"/>
                </a:lnTo>
                <a:lnTo>
                  <a:pt x="314700" y="137752"/>
                </a:lnTo>
                <a:lnTo>
                  <a:pt x="323839" y="107699"/>
                </a:lnTo>
                <a:lnTo>
                  <a:pt x="329896" y="94542"/>
                </a:lnTo>
                <a:lnTo>
                  <a:pt x="336791" y="82913"/>
                </a:lnTo>
                <a:lnTo>
                  <a:pt x="352073" y="61419"/>
                </a:lnTo>
                <a:lnTo>
                  <a:pt x="368390" y="39166"/>
                </a:lnTo>
                <a:lnTo>
                  <a:pt x="375788" y="30755"/>
                </a:lnTo>
                <a:lnTo>
                  <a:pt x="382626" y="24196"/>
                </a:lnTo>
                <a:lnTo>
                  <a:pt x="389090" y="18871"/>
                </a:lnTo>
                <a:lnTo>
                  <a:pt x="401351" y="12953"/>
                </a:lnTo>
                <a:lnTo>
                  <a:pt x="415643" y="9155"/>
                </a:lnTo>
                <a:lnTo>
                  <a:pt x="417769" y="9796"/>
                </a:lnTo>
                <a:lnTo>
                  <a:pt x="422671" y="13048"/>
                </a:lnTo>
                <a:lnTo>
                  <a:pt x="424358" y="18105"/>
                </a:lnTo>
                <a:lnTo>
                  <a:pt x="425483" y="25288"/>
                </a:lnTo>
                <a:lnTo>
                  <a:pt x="426235" y="33886"/>
                </a:lnTo>
                <a:lnTo>
                  <a:pt x="426734" y="47238"/>
                </a:lnTo>
                <a:lnTo>
                  <a:pt x="427289" y="82394"/>
                </a:lnTo>
                <a:lnTo>
                  <a:pt x="426486" y="101484"/>
                </a:lnTo>
                <a:lnTo>
                  <a:pt x="424997" y="120878"/>
                </a:lnTo>
                <a:lnTo>
                  <a:pt x="423051" y="140476"/>
                </a:lnTo>
                <a:lnTo>
                  <a:pt x="422708" y="155445"/>
                </a:lnTo>
                <a:lnTo>
                  <a:pt x="423431" y="167330"/>
                </a:lnTo>
                <a:lnTo>
                  <a:pt x="426884" y="190991"/>
                </a:lnTo>
                <a:lnTo>
                  <a:pt x="428120" y="192932"/>
                </a:lnTo>
                <a:lnTo>
                  <a:pt x="429896" y="194226"/>
                </a:lnTo>
                <a:lnTo>
                  <a:pt x="444879" y="1968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8167155" y="4048603"/>
            <a:ext cx="176608" cy="451375"/>
          </a:xfrm>
          <a:custGeom>
            <a:avLst/>
            <a:gdLst/>
            <a:ahLst/>
            <a:cxnLst/>
            <a:rect l="0" t="0" r="0" b="0"/>
            <a:pathLst>
              <a:path w="176608" h="451375">
                <a:moveTo>
                  <a:pt x="108164" y="14762"/>
                </a:moveTo>
                <a:lnTo>
                  <a:pt x="112716" y="5660"/>
                </a:lnTo>
                <a:lnTo>
                  <a:pt x="112152" y="2979"/>
                </a:lnTo>
                <a:lnTo>
                  <a:pt x="109870" y="1192"/>
                </a:lnTo>
                <a:lnTo>
                  <a:pt x="106444" y="0"/>
                </a:lnTo>
                <a:lnTo>
                  <a:pt x="104160" y="158"/>
                </a:lnTo>
                <a:lnTo>
                  <a:pt x="102637" y="1216"/>
                </a:lnTo>
                <a:lnTo>
                  <a:pt x="101622" y="2874"/>
                </a:lnTo>
                <a:lnTo>
                  <a:pt x="72889" y="46164"/>
                </a:lnTo>
                <a:lnTo>
                  <a:pt x="62739" y="60462"/>
                </a:lnTo>
                <a:lnTo>
                  <a:pt x="54070" y="71898"/>
                </a:lnTo>
                <a:lnTo>
                  <a:pt x="46383" y="81428"/>
                </a:lnTo>
                <a:lnTo>
                  <a:pt x="39354" y="90638"/>
                </a:lnTo>
                <a:lnTo>
                  <a:pt x="26465" y="108492"/>
                </a:lnTo>
                <a:lnTo>
                  <a:pt x="20360" y="121064"/>
                </a:lnTo>
                <a:lnTo>
                  <a:pt x="14386" y="136112"/>
                </a:lnTo>
                <a:lnTo>
                  <a:pt x="8497" y="152812"/>
                </a:lnTo>
                <a:lnTo>
                  <a:pt x="4573" y="166803"/>
                </a:lnTo>
                <a:lnTo>
                  <a:pt x="1957" y="178987"/>
                </a:lnTo>
                <a:lnTo>
                  <a:pt x="212" y="189968"/>
                </a:lnTo>
                <a:lnTo>
                  <a:pt x="0" y="196336"/>
                </a:lnTo>
                <a:lnTo>
                  <a:pt x="813" y="199629"/>
                </a:lnTo>
                <a:lnTo>
                  <a:pt x="2307" y="200871"/>
                </a:lnTo>
                <a:lnTo>
                  <a:pt x="4255" y="201699"/>
                </a:lnTo>
                <a:lnTo>
                  <a:pt x="8960" y="202620"/>
                </a:lnTo>
                <a:lnTo>
                  <a:pt x="12500" y="200008"/>
                </a:lnTo>
                <a:lnTo>
                  <a:pt x="16767" y="195409"/>
                </a:lnTo>
                <a:lnTo>
                  <a:pt x="21515" y="189486"/>
                </a:lnTo>
                <a:lnTo>
                  <a:pt x="26585" y="184584"/>
                </a:lnTo>
                <a:lnTo>
                  <a:pt x="31871" y="180364"/>
                </a:lnTo>
                <a:lnTo>
                  <a:pt x="37300" y="176599"/>
                </a:lnTo>
                <a:lnTo>
                  <a:pt x="41872" y="172183"/>
                </a:lnTo>
                <a:lnTo>
                  <a:pt x="45872" y="167334"/>
                </a:lnTo>
                <a:lnTo>
                  <a:pt x="49491" y="162196"/>
                </a:lnTo>
                <a:lnTo>
                  <a:pt x="53809" y="156867"/>
                </a:lnTo>
                <a:lnTo>
                  <a:pt x="58592" y="151408"/>
                </a:lnTo>
                <a:lnTo>
                  <a:pt x="63686" y="145864"/>
                </a:lnTo>
                <a:lnTo>
                  <a:pt x="68988" y="139311"/>
                </a:lnTo>
                <a:lnTo>
                  <a:pt x="74427" y="132085"/>
                </a:lnTo>
                <a:lnTo>
                  <a:pt x="79957" y="124409"/>
                </a:lnTo>
                <a:lnTo>
                  <a:pt x="84597" y="117388"/>
                </a:lnTo>
                <a:lnTo>
                  <a:pt x="88643" y="110802"/>
                </a:lnTo>
                <a:lnTo>
                  <a:pt x="92293" y="104505"/>
                </a:lnTo>
                <a:lnTo>
                  <a:pt x="97583" y="96498"/>
                </a:lnTo>
                <a:lnTo>
                  <a:pt x="111082" y="77442"/>
                </a:lnTo>
                <a:lnTo>
                  <a:pt x="117729" y="67026"/>
                </a:lnTo>
                <a:lnTo>
                  <a:pt x="124066" y="56272"/>
                </a:lnTo>
                <a:lnTo>
                  <a:pt x="135234" y="36068"/>
                </a:lnTo>
                <a:lnTo>
                  <a:pt x="148759" y="10500"/>
                </a:lnTo>
                <a:lnTo>
                  <a:pt x="149515" y="11921"/>
                </a:lnTo>
                <a:lnTo>
                  <a:pt x="150579" y="25668"/>
                </a:lnTo>
                <a:lnTo>
                  <a:pt x="150894" y="37572"/>
                </a:lnTo>
                <a:lnTo>
                  <a:pt x="150969" y="47442"/>
                </a:lnTo>
                <a:lnTo>
                  <a:pt x="153540" y="58179"/>
                </a:lnTo>
                <a:lnTo>
                  <a:pt x="156907" y="69301"/>
                </a:lnTo>
                <a:lnTo>
                  <a:pt x="159754" y="89130"/>
                </a:lnTo>
                <a:lnTo>
                  <a:pt x="163796" y="111314"/>
                </a:lnTo>
                <a:lnTo>
                  <a:pt x="166207" y="121992"/>
                </a:lnTo>
                <a:lnTo>
                  <a:pt x="168767" y="131969"/>
                </a:lnTo>
                <a:lnTo>
                  <a:pt x="171426" y="141477"/>
                </a:lnTo>
                <a:lnTo>
                  <a:pt x="173199" y="150674"/>
                </a:lnTo>
                <a:lnTo>
                  <a:pt x="174380" y="159662"/>
                </a:lnTo>
                <a:lnTo>
                  <a:pt x="175169" y="168512"/>
                </a:lnTo>
                <a:lnTo>
                  <a:pt x="175694" y="177270"/>
                </a:lnTo>
                <a:lnTo>
                  <a:pt x="176278" y="194620"/>
                </a:lnTo>
                <a:lnTo>
                  <a:pt x="176607" y="238656"/>
                </a:lnTo>
                <a:lnTo>
                  <a:pt x="175700" y="252607"/>
                </a:lnTo>
                <a:lnTo>
                  <a:pt x="174143" y="264765"/>
                </a:lnTo>
                <a:lnTo>
                  <a:pt x="172153" y="275728"/>
                </a:lnTo>
                <a:lnTo>
                  <a:pt x="169874" y="285894"/>
                </a:lnTo>
                <a:lnTo>
                  <a:pt x="167401" y="295529"/>
                </a:lnTo>
                <a:lnTo>
                  <a:pt x="164800" y="304810"/>
                </a:lnTo>
                <a:lnTo>
                  <a:pt x="160210" y="316712"/>
                </a:lnTo>
                <a:lnTo>
                  <a:pt x="154291" y="330362"/>
                </a:lnTo>
                <a:lnTo>
                  <a:pt x="147488" y="345177"/>
                </a:lnTo>
                <a:lnTo>
                  <a:pt x="139142" y="359816"/>
                </a:lnTo>
                <a:lnTo>
                  <a:pt x="129770" y="374338"/>
                </a:lnTo>
                <a:lnTo>
                  <a:pt x="119710" y="388781"/>
                </a:lnTo>
                <a:lnTo>
                  <a:pt x="112051" y="400316"/>
                </a:lnTo>
                <a:lnTo>
                  <a:pt x="105993" y="409910"/>
                </a:lnTo>
                <a:lnTo>
                  <a:pt x="101003" y="418212"/>
                </a:lnTo>
                <a:lnTo>
                  <a:pt x="95770" y="424698"/>
                </a:lnTo>
                <a:lnTo>
                  <a:pt x="90376" y="429975"/>
                </a:lnTo>
                <a:lnTo>
                  <a:pt x="84876" y="434446"/>
                </a:lnTo>
                <a:lnTo>
                  <a:pt x="79303" y="438379"/>
                </a:lnTo>
                <a:lnTo>
                  <a:pt x="73684" y="441953"/>
                </a:lnTo>
                <a:lnTo>
                  <a:pt x="68033" y="445288"/>
                </a:lnTo>
                <a:lnTo>
                  <a:pt x="63313" y="447512"/>
                </a:lnTo>
                <a:lnTo>
                  <a:pt x="59213" y="448994"/>
                </a:lnTo>
                <a:lnTo>
                  <a:pt x="55528" y="449982"/>
                </a:lnTo>
                <a:lnTo>
                  <a:pt x="51165" y="450642"/>
                </a:lnTo>
                <a:lnTo>
                  <a:pt x="46353" y="451081"/>
                </a:lnTo>
                <a:lnTo>
                  <a:pt x="41240" y="451374"/>
                </a:lnTo>
                <a:lnTo>
                  <a:pt x="36879" y="450616"/>
                </a:lnTo>
                <a:lnTo>
                  <a:pt x="33018" y="449159"/>
                </a:lnTo>
                <a:lnTo>
                  <a:pt x="29491" y="447235"/>
                </a:lnTo>
                <a:lnTo>
                  <a:pt x="26188" y="445000"/>
                </a:lnTo>
                <a:lnTo>
                  <a:pt x="23034" y="442557"/>
                </a:lnTo>
                <a:lnTo>
                  <a:pt x="19978" y="439976"/>
                </a:lnTo>
                <a:lnTo>
                  <a:pt x="16988" y="437303"/>
                </a:lnTo>
                <a:lnTo>
                  <a:pt x="11127" y="431792"/>
                </a:lnTo>
                <a:lnTo>
                  <a:pt x="9183" y="428989"/>
                </a:lnTo>
                <a:lnTo>
                  <a:pt x="5295" y="4176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8421052" y="4063637"/>
            <a:ext cx="188596" cy="248271"/>
          </a:xfrm>
          <a:custGeom>
            <a:avLst/>
            <a:gdLst/>
            <a:ahLst/>
            <a:cxnLst/>
            <a:rect l="0" t="0" r="0" b="0"/>
            <a:pathLst>
              <a:path w="188596" h="248271">
                <a:moveTo>
                  <a:pt x="0" y="111170"/>
                </a:moveTo>
                <a:lnTo>
                  <a:pt x="9102" y="115721"/>
                </a:lnTo>
                <a:lnTo>
                  <a:pt x="12735" y="117061"/>
                </a:lnTo>
                <a:lnTo>
                  <a:pt x="16110" y="117955"/>
                </a:lnTo>
                <a:lnTo>
                  <a:pt x="19312" y="118551"/>
                </a:lnTo>
                <a:lnTo>
                  <a:pt x="24305" y="118948"/>
                </a:lnTo>
                <a:lnTo>
                  <a:pt x="30491" y="119213"/>
                </a:lnTo>
                <a:lnTo>
                  <a:pt x="51848" y="119638"/>
                </a:lnTo>
                <a:lnTo>
                  <a:pt x="55520" y="118720"/>
                </a:lnTo>
                <a:lnTo>
                  <a:pt x="58921" y="117156"/>
                </a:lnTo>
                <a:lnTo>
                  <a:pt x="62141" y="115161"/>
                </a:lnTo>
                <a:lnTo>
                  <a:pt x="66192" y="112878"/>
                </a:lnTo>
                <a:lnTo>
                  <a:pt x="75775" y="107802"/>
                </a:lnTo>
                <a:lnTo>
                  <a:pt x="80044" y="105115"/>
                </a:lnTo>
                <a:lnTo>
                  <a:pt x="83842" y="102371"/>
                </a:lnTo>
                <a:lnTo>
                  <a:pt x="87327" y="99589"/>
                </a:lnTo>
                <a:lnTo>
                  <a:pt x="91556" y="96782"/>
                </a:lnTo>
                <a:lnTo>
                  <a:pt x="96280" y="93958"/>
                </a:lnTo>
                <a:lnTo>
                  <a:pt x="101334" y="91123"/>
                </a:lnTo>
                <a:lnTo>
                  <a:pt x="105656" y="88280"/>
                </a:lnTo>
                <a:lnTo>
                  <a:pt x="109490" y="85433"/>
                </a:lnTo>
                <a:lnTo>
                  <a:pt x="112999" y="82582"/>
                </a:lnTo>
                <a:lnTo>
                  <a:pt x="116290" y="78776"/>
                </a:lnTo>
                <a:lnTo>
                  <a:pt x="119436" y="74334"/>
                </a:lnTo>
                <a:lnTo>
                  <a:pt x="122486" y="69468"/>
                </a:lnTo>
                <a:lnTo>
                  <a:pt x="125473" y="65271"/>
                </a:lnTo>
                <a:lnTo>
                  <a:pt x="131332" y="58068"/>
                </a:lnTo>
                <a:lnTo>
                  <a:pt x="134227" y="52909"/>
                </a:lnTo>
                <a:lnTo>
                  <a:pt x="137110" y="46612"/>
                </a:lnTo>
                <a:lnTo>
                  <a:pt x="139985" y="39556"/>
                </a:lnTo>
                <a:lnTo>
                  <a:pt x="140948" y="33900"/>
                </a:lnTo>
                <a:lnTo>
                  <a:pt x="140637" y="29177"/>
                </a:lnTo>
                <a:lnTo>
                  <a:pt x="139479" y="25075"/>
                </a:lnTo>
                <a:lnTo>
                  <a:pt x="137754" y="20436"/>
                </a:lnTo>
                <a:lnTo>
                  <a:pt x="135651" y="15438"/>
                </a:lnTo>
                <a:lnTo>
                  <a:pt x="133297" y="10201"/>
                </a:lnTo>
                <a:lnTo>
                  <a:pt x="130774" y="6710"/>
                </a:lnTo>
                <a:lnTo>
                  <a:pt x="128140" y="4383"/>
                </a:lnTo>
                <a:lnTo>
                  <a:pt x="125431" y="2831"/>
                </a:lnTo>
                <a:lnTo>
                  <a:pt x="119882" y="1107"/>
                </a:lnTo>
                <a:lnTo>
                  <a:pt x="114242" y="341"/>
                </a:lnTo>
                <a:lnTo>
                  <a:pt x="108559" y="0"/>
                </a:lnTo>
                <a:lnTo>
                  <a:pt x="105710" y="862"/>
                </a:lnTo>
                <a:lnTo>
                  <a:pt x="100005" y="4359"/>
                </a:lnTo>
                <a:lnTo>
                  <a:pt x="96198" y="5673"/>
                </a:lnTo>
                <a:lnTo>
                  <a:pt x="91755" y="6549"/>
                </a:lnTo>
                <a:lnTo>
                  <a:pt x="86888" y="7133"/>
                </a:lnTo>
                <a:lnTo>
                  <a:pt x="81737" y="9427"/>
                </a:lnTo>
                <a:lnTo>
                  <a:pt x="76399" y="12861"/>
                </a:lnTo>
                <a:lnTo>
                  <a:pt x="70935" y="17056"/>
                </a:lnTo>
                <a:lnTo>
                  <a:pt x="66340" y="21757"/>
                </a:lnTo>
                <a:lnTo>
                  <a:pt x="62324" y="26797"/>
                </a:lnTo>
                <a:lnTo>
                  <a:pt x="44484" y="53123"/>
                </a:lnTo>
                <a:lnTo>
                  <a:pt x="31201" y="74259"/>
                </a:lnTo>
                <a:lnTo>
                  <a:pt x="23658" y="86563"/>
                </a:lnTo>
                <a:lnTo>
                  <a:pt x="17677" y="100480"/>
                </a:lnTo>
                <a:lnTo>
                  <a:pt x="12737" y="115474"/>
                </a:lnTo>
                <a:lnTo>
                  <a:pt x="8491" y="131184"/>
                </a:lnTo>
                <a:lnTo>
                  <a:pt x="5661" y="143563"/>
                </a:lnTo>
                <a:lnTo>
                  <a:pt x="3774" y="153720"/>
                </a:lnTo>
                <a:lnTo>
                  <a:pt x="2516" y="162397"/>
                </a:lnTo>
                <a:lnTo>
                  <a:pt x="1678" y="170086"/>
                </a:lnTo>
                <a:lnTo>
                  <a:pt x="1119" y="177118"/>
                </a:lnTo>
                <a:lnTo>
                  <a:pt x="745" y="183710"/>
                </a:lnTo>
                <a:lnTo>
                  <a:pt x="1450" y="190963"/>
                </a:lnTo>
                <a:lnTo>
                  <a:pt x="2871" y="198655"/>
                </a:lnTo>
                <a:lnTo>
                  <a:pt x="4772" y="206641"/>
                </a:lnTo>
                <a:lnTo>
                  <a:pt x="6991" y="213870"/>
                </a:lnTo>
                <a:lnTo>
                  <a:pt x="9424" y="220594"/>
                </a:lnTo>
                <a:lnTo>
                  <a:pt x="11998" y="226982"/>
                </a:lnTo>
                <a:lnTo>
                  <a:pt x="14666" y="232193"/>
                </a:lnTo>
                <a:lnTo>
                  <a:pt x="17398" y="236619"/>
                </a:lnTo>
                <a:lnTo>
                  <a:pt x="20170" y="240523"/>
                </a:lnTo>
                <a:lnTo>
                  <a:pt x="23925" y="243126"/>
                </a:lnTo>
                <a:lnTo>
                  <a:pt x="28333" y="244860"/>
                </a:lnTo>
                <a:lnTo>
                  <a:pt x="33176" y="246017"/>
                </a:lnTo>
                <a:lnTo>
                  <a:pt x="37358" y="246788"/>
                </a:lnTo>
                <a:lnTo>
                  <a:pt x="41097" y="247302"/>
                </a:lnTo>
                <a:lnTo>
                  <a:pt x="44543" y="247645"/>
                </a:lnTo>
                <a:lnTo>
                  <a:pt x="48746" y="247873"/>
                </a:lnTo>
                <a:lnTo>
                  <a:pt x="58494" y="248127"/>
                </a:lnTo>
                <a:lnTo>
                  <a:pt x="70142" y="248270"/>
                </a:lnTo>
                <a:lnTo>
                  <a:pt x="74385" y="247337"/>
                </a:lnTo>
                <a:lnTo>
                  <a:pt x="79117" y="245763"/>
                </a:lnTo>
                <a:lnTo>
                  <a:pt x="84177" y="243761"/>
                </a:lnTo>
                <a:lnTo>
                  <a:pt x="88503" y="241474"/>
                </a:lnTo>
                <a:lnTo>
                  <a:pt x="92339" y="238997"/>
                </a:lnTo>
                <a:lnTo>
                  <a:pt x="95849" y="236393"/>
                </a:lnTo>
                <a:lnTo>
                  <a:pt x="100095" y="233705"/>
                </a:lnTo>
                <a:lnTo>
                  <a:pt x="104830" y="230960"/>
                </a:lnTo>
                <a:lnTo>
                  <a:pt x="109892" y="228178"/>
                </a:lnTo>
                <a:lnTo>
                  <a:pt x="114219" y="225370"/>
                </a:lnTo>
                <a:lnTo>
                  <a:pt x="118056" y="222546"/>
                </a:lnTo>
                <a:lnTo>
                  <a:pt x="121567" y="219711"/>
                </a:lnTo>
                <a:lnTo>
                  <a:pt x="188595" y="1626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717063" y="3283307"/>
            <a:ext cx="245915" cy="426584"/>
          </a:xfrm>
          <a:custGeom>
            <a:avLst/>
            <a:gdLst/>
            <a:ahLst/>
            <a:cxnLst/>
            <a:rect l="0" t="0" r="0" b="0"/>
            <a:pathLst>
              <a:path w="245915" h="426584">
                <a:moveTo>
                  <a:pt x="245914" y="17105"/>
                </a:moveTo>
                <a:lnTo>
                  <a:pt x="232261" y="12555"/>
                </a:lnTo>
                <a:lnTo>
                  <a:pt x="228240" y="10261"/>
                </a:lnTo>
                <a:lnTo>
                  <a:pt x="225559" y="7780"/>
                </a:lnTo>
                <a:lnTo>
                  <a:pt x="223771" y="5174"/>
                </a:lnTo>
                <a:lnTo>
                  <a:pt x="221627" y="3436"/>
                </a:lnTo>
                <a:lnTo>
                  <a:pt x="219245" y="2277"/>
                </a:lnTo>
                <a:lnTo>
                  <a:pt x="214059" y="990"/>
                </a:lnTo>
                <a:lnTo>
                  <a:pt x="208578" y="418"/>
                </a:lnTo>
                <a:lnTo>
                  <a:pt x="202968" y="163"/>
                </a:lnTo>
                <a:lnTo>
                  <a:pt x="194454" y="20"/>
                </a:lnTo>
                <a:lnTo>
                  <a:pt x="191605" y="0"/>
                </a:lnTo>
                <a:lnTo>
                  <a:pt x="187800" y="939"/>
                </a:lnTo>
                <a:lnTo>
                  <a:pt x="183359" y="2518"/>
                </a:lnTo>
                <a:lnTo>
                  <a:pt x="178493" y="4523"/>
                </a:lnTo>
                <a:lnTo>
                  <a:pt x="174297" y="6812"/>
                </a:lnTo>
                <a:lnTo>
                  <a:pt x="167094" y="11895"/>
                </a:lnTo>
                <a:lnTo>
                  <a:pt x="162887" y="15537"/>
                </a:lnTo>
                <a:lnTo>
                  <a:pt x="158178" y="19870"/>
                </a:lnTo>
                <a:lnTo>
                  <a:pt x="153133" y="24663"/>
                </a:lnTo>
                <a:lnTo>
                  <a:pt x="145008" y="31669"/>
                </a:lnTo>
                <a:lnTo>
                  <a:pt x="123279" y="49613"/>
                </a:lnTo>
                <a:lnTo>
                  <a:pt x="111770" y="60685"/>
                </a:lnTo>
                <a:lnTo>
                  <a:pt x="100287" y="72828"/>
                </a:lnTo>
                <a:lnTo>
                  <a:pt x="79273" y="96163"/>
                </a:lnTo>
                <a:lnTo>
                  <a:pt x="63584" y="112884"/>
                </a:lnTo>
                <a:lnTo>
                  <a:pt x="44041" y="133008"/>
                </a:lnTo>
                <a:lnTo>
                  <a:pt x="37989" y="140094"/>
                </a:lnTo>
                <a:lnTo>
                  <a:pt x="32050" y="147675"/>
                </a:lnTo>
                <a:lnTo>
                  <a:pt x="26186" y="155587"/>
                </a:lnTo>
                <a:lnTo>
                  <a:pt x="22276" y="163719"/>
                </a:lnTo>
                <a:lnTo>
                  <a:pt x="19669" y="171997"/>
                </a:lnTo>
                <a:lnTo>
                  <a:pt x="17932" y="180374"/>
                </a:lnTo>
                <a:lnTo>
                  <a:pt x="14868" y="189768"/>
                </a:lnTo>
                <a:lnTo>
                  <a:pt x="10921" y="199842"/>
                </a:lnTo>
                <a:lnTo>
                  <a:pt x="6384" y="210367"/>
                </a:lnTo>
                <a:lnTo>
                  <a:pt x="3360" y="220241"/>
                </a:lnTo>
                <a:lnTo>
                  <a:pt x="1344" y="229682"/>
                </a:lnTo>
                <a:lnTo>
                  <a:pt x="0" y="238833"/>
                </a:lnTo>
                <a:lnTo>
                  <a:pt x="56" y="248744"/>
                </a:lnTo>
                <a:lnTo>
                  <a:pt x="1046" y="259161"/>
                </a:lnTo>
                <a:lnTo>
                  <a:pt x="2659" y="269916"/>
                </a:lnTo>
                <a:lnTo>
                  <a:pt x="4686" y="279943"/>
                </a:lnTo>
                <a:lnTo>
                  <a:pt x="6991" y="289485"/>
                </a:lnTo>
                <a:lnTo>
                  <a:pt x="9479" y="298704"/>
                </a:lnTo>
                <a:lnTo>
                  <a:pt x="12091" y="306756"/>
                </a:lnTo>
                <a:lnTo>
                  <a:pt x="14784" y="314028"/>
                </a:lnTo>
                <a:lnTo>
                  <a:pt x="17533" y="320781"/>
                </a:lnTo>
                <a:lnTo>
                  <a:pt x="21270" y="328141"/>
                </a:lnTo>
                <a:lnTo>
                  <a:pt x="25666" y="335905"/>
                </a:lnTo>
                <a:lnTo>
                  <a:pt x="30502" y="343938"/>
                </a:lnTo>
                <a:lnTo>
                  <a:pt x="34679" y="350246"/>
                </a:lnTo>
                <a:lnTo>
                  <a:pt x="41859" y="359795"/>
                </a:lnTo>
                <a:lnTo>
                  <a:pt x="46060" y="364628"/>
                </a:lnTo>
                <a:lnTo>
                  <a:pt x="50765" y="369754"/>
                </a:lnTo>
                <a:lnTo>
                  <a:pt x="55807" y="375077"/>
                </a:lnTo>
                <a:lnTo>
                  <a:pt x="62026" y="380530"/>
                </a:lnTo>
                <a:lnTo>
                  <a:pt x="69030" y="386071"/>
                </a:lnTo>
                <a:lnTo>
                  <a:pt x="76556" y="391670"/>
                </a:lnTo>
                <a:lnTo>
                  <a:pt x="82526" y="395403"/>
                </a:lnTo>
                <a:lnTo>
                  <a:pt x="87459" y="397891"/>
                </a:lnTo>
                <a:lnTo>
                  <a:pt x="91700" y="399550"/>
                </a:lnTo>
                <a:lnTo>
                  <a:pt x="98952" y="403933"/>
                </a:lnTo>
                <a:lnTo>
                  <a:pt x="106302" y="409056"/>
                </a:lnTo>
                <a:lnTo>
                  <a:pt x="110930" y="411756"/>
                </a:lnTo>
                <a:lnTo>
                  <a:pt x="115919" y="414508"/>
                </a:lnTo>
                <a:lnTo>
                  <a:pt x="120198" y="416343"/>
                </a:lnTo>
                <a:lnTo>
                  <a:pt x="127493" y="418382"/>
                </a:lnTo>
                <a:lnTo>
                  <a:pt x="132676" y="419878"/>
                </a:lnTo>
                <a:lnTo>
                  <a:pt x="146056" y="424081"/>
                </a:lnTo>
                <a:lnTo>
                  <a:pt x="151720" y="425582"/>
                </a:lnTo>
                <a:lnTo>
                  <a:pt x="156448" y="426583"/>
                </a:lnTo>
                <a:lnTo>
                  <a:pt x="177334" y="4200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902969" y="37033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963527" y="3362266"/>
            <a:ext cx="212827" cy="283712"/>
          </a:xfrm>
          <a:custGeom>
            <a:avLst/>
            <a:gdLst/>
            <a:ahLst/>
            <a:cxnLst/>
            <a:rect l="0" t="0" r="0" b="0"/>
            <a:pathLst>
              <a:path w="212827" h="283712">
                <a:moveTo>
                  <a:pt x="128037" y="32444"/>
                </a:moveTo>
                <a:lnTo>
                  <a:pt x="114385" y="36995"/>
                </a:lnTo>
                <a:lnTo>
                  <a:pt x="109411" y="39288"/>
                </a:lnTo>
                <a:lnTo>
                  <a:pt x="105142" y="41769"/>
                </a:lnTo>
                <a:lnTo>
                  <a:pt x="101344" y="44376"/>
                </a:lnTo>
                <a:lnTo>
                  <a:pt x="97859" y="47066"/>
                </a:lnTo>
                <a:lnTo>
                  <a:pt x="91447" y="52595"/>
                </a:lnTo>
                <a:lnTo>
                  <a:pt x="85547" y="56355"/>
                </a:lnTo>
                <a:lnTo>
                  <a:pt x="77803" y="60767"/>
                </a:lnTo>
                <a:lnTo>
                  <a:pt x="68830" y="65613"/>
                </a:lnTo>
                <a:lnTo>
                  <a:pt x="60943" y="70749"/>
                </a:lnTo>
                <a:lnTo>
                  <a:pt x="53781" y="76078"/>
                </a:lnTo>
                <a:lnTo>
                  <a:pt x="47100" y="81536"/>
                </a:lnTo>
                <a:lnTo>
                  <a:pt x="40742" y="88984"/>
                </a:lnTo>
                <a:lnTo>
                  <a:pt x="34598" y="97760"/>
                </a:lnTo>
                <a:lnTo>
                  <a:pt x="28597" y="107420"/>
                </a:lnTo>
                <a:lnTo>
                  <a:pt x="23644" y="115766"/>
                </a:lnTo>
                <a:lnTo>
                  <a:pt x="19389" y="123234"/>
                </a:lnTo>
                <a:lnTo>
                  <a:pt x="15600" y="130118"/>
                </a:lnTo>
                <a:lnTo>
                  <a:pt x="12122" y="137565"/>
                </a:lnTo>
                <a:lnTo>
                  <a:pt x="8850" y="145387"/>
                </a:lnTo>
                <a:lnTo>
                  <a:pt x="5717" y="153459"/>
                </a:lnTo>
                <a:lnTo>
                  <a:pt x="3628" y="160746"/>
                </a:lnTo>
                <a:lnTo>
                  <a:pt x="2235" y="167508"/>
                </a:lnTo>
                <a:lnTo>
                  <a:pt x="1307" y="173922"/>
                </a:lnTo>
                <a:lnTo>
                  <a:pt x="688" y="182007"/>
                </a:lnTo>
                <a:lnTo>
                  <a:pt x="275" y="191208"/>
                </a:lnTo>
                <a:lnTo>
                  <a:pt x="0" y="201151"/>
                </a:lnTo>
                <a:lnTo>
                  <a:pt x="769" y="210638"/>
                </a:lnTo>
                <a:lnTo>
                  <a:pt x="2234" y="219820"/>
                </a:lnTo>
                <a:lnTo>
                  <a:pt x="4164" y="228798"/>
                </a:lnTo>
                <a:lnTo>
                  <a:pt x="7355" y="236689"/>
                </a:lnTo>
                <a:lnTo>
                  <a:pt x="11388" y="243855"/>
                </a:lnTo>
                <a:lnTo>
                  <a:pt x="15981" y="250537"/>
                </a:lnTo>
                <a:lnTo>
                  <a:pt x="21901" y="256897"/>
                </a:lnTo>
                <a:lnTo>
                  <a:pt x="28705" y="263042"/>
                </a:lnTo>
                <a:lnTo>
                  <a:pt x="36098" y="269043"/>
                </a:lnTo>
                <a:lnTo>
                  <a:pt x="44837" y="273997"/>
                </a:lnTo>
                <a:lnTo>
                  <a:pt x="54473" y="278252"/>
                </a:lnTo>
                <a:lnTo>
                  <a:pt x="64707" y="282041"/>
                </a:lnTo>
                <a:lnTo>
                  <a:pt x="74387" y="283614"/>
                </a:lnTo>
                <a:lnTo>
                  <a:pt x="83698" y="283711"/>
                </a:lnTo>
                <a:lnTo>
                  <a:pt x="92763" y="282822"/>
                </a:lnTo>
                <a:lnTo>
                  <a:pt x="102616" y="281278"/>
                </a:lnTo>
                <a:lnTo>
                  <a:pt x="112995" y="279296"/>
                </a:lnTo>
                <a:lnTo>
                  <a:pt x="123724" y="277021"/>
                </a:lnTo>
                <a:lnTo>
                  <a:pt x="132782" y="274553"/>
                </a:lnTo>
                <a:lnTo>
                  <a:pt x="140725" y="271955"/>
                </a:lnTo>
                <a:lnTo>
                  <a:pt x="147926" y="269270"/>
                </a:lnTo>
                <a:lnTo>
                  <a:pt x="155584" y="263671"/>
                </a:lnTo>
                <a:lnTo>
                  <a:pt x="163547" y="256127"/>
                </a:lnTo>
                <a:lnTo>
                  <a:pt x="171713" y="247289"/>
                </a:lnTo>
                <a:lnTo>
                  <a:pt x="178109" y="238539"/>
                </a:lnTo>
                <a:lnTo>
                  <a:pt x="183326" y="229848"/>
                </a:lnTo>
                <a:lnTo>
                  <a:pt x="187757" y="221196"/>
                </a:lnTo>
                <a:lnTo>
                  <a:pt x="192615" y="209714"/>
                </a:lnTo>
                <a:lnTo>
                  <a:pt x="197759" y="196344"/>
                </a:lnTo>
                <a:lnTo>
                  <a:pt x="203094" y="181715"/>
                </a:lnTo>
                <a:lnTo>
                  <a:pt x="206650" y="168153"/>
                </a:lnTo>
                <a:lnTo>
                  <a:pt x="209021" y="155302"/>
                </a:lnTo>
                <a:lnTo>
                  <a:pt x="210601" y="142924"/>
                </a:lnTo>
                <a:lnTo>
                  <a:pt x="211655" y="131815"/>
                </a:lnTo>
                <a:lnTo>
                  <a:pt x="212358" y="121551"/>
                </a:lnTo>
                <a:lnTo>
                  <a:pt x="212826" y="111851"/>
                </a:lnTo>
                <a:lnTo>
                  <a:pt x="212186" y="102527"/>
                </a:lnTo>
                <a:lnTo>
                  <a:pt x="210806" y="93453"/>
                </a:lnTo>
                <a:lnTo>
                  <a:pt x="208934" y="84547"/>
                </a:lnTo>
                <a:lnTo>
                  <a:pt x="208638" y="76704"/>
                </a:lnTo>
                <a:lnTo>
                  <a:pt x="209394" y="69571"/>
                </a:lnTo>
                <a:lnTo>
                  <a:pt x="210850" y="62910"/>
                </a:lnTo>
                <a:lnTo>
                  <a:pt x="210868" y="56564"/>
                </a:lnTo>
                <a:lnTo>
                  <a:pt x="209928" y="50429"/>
                </a:lnTo>
                <a:lnTo>
                  <a:pt x="208349" y="44434"/>
                </a:lnTo>
                <a:lnTo>
                  <a:pt x="205391" y="38533"/>
                </a:lnTo>
                <a:lnTo>
                  <a:pt x="201514" y="32693"/>
                </a:lnTo>
                <a:lnTo>
                  <a:pt x="197024" y="26894"/>
                </a:lnTo>
                <a:lnTo>
                  <a:pt x="192126" y="22077"/>
                </a:lnTo>
                <a:lnTo>
                  <a:pt x="186956" y="17912"/>
                </a:lnTo>
                <a:lnTo>
                  <a:pt x="181604" y="14184"/>
                </a:lnTo>
                <a:lnTo>
                  <a:pt x="176131" y="10745"/>
                </a:lnTo>
                <a:lnTo>
                  <a:pt x="170577" y="7501"/>
                </a:lnTo>
                <a:lnTo>
                  <a:pt x="164970" y="4385"/>
                </a:lnTo>
                <a:lnTo>
                  <a:pt x="159326" y="2308"/>
                </a:lnTo>
                <a:lnTo>
                  <a:pt x="153659" y="923"/>
                </a:lnTo>
                <a:lnTo>
                  <a:pt x="147976" y="0"/>
                </a:lnTo>
                <a:lnTo>
                  <a:pt x="141330" y="337"/>
                </a:lnTo>
                <a:lnTo>
                  <a:pt x="134042" y="1514"/>
                </a:lnTo>
                <a:lnTo>
                  <a:pt x="126325" y="3251"/>
                </a:lnTo>
                <a:lnTo>
                  <a:pt x="119276" y="4410"/>
                </a:lnTo>
                <a:lnTo>
                  <a:pt x="112672" y="5182"/>
                </a:lnTo>
                <a:lnTo>
                  <a:pt x="106363" y="5697"/>
                </a:lnTo>
                <a:lnTo>
                  <a:pt x="101206" y="6992"/>
                </a:lnTo>
                <a:lnTo>
                  <a:pt x="96815" y="8808"/>
                </a:lnTo>
                <a:lnTo>
                  <a:pt x="92935" y="10972"/>
                </a:lnTo>
                <a:lnTo>
                  <a:pt x="89396" y="12414"/>
                </a:lnTo>
                <a:lnTo>
                  <a:pt x="82923" y="14017"/>
                </a:lnTo>
                <a:lnTo>
                  <a:pt x="76872" y="17269"/>
                </a:lnTo>
                <a:lnTo>
                  <a:pt x="68030" y="238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1316028" y="3566160"/>
            <a:ext cx="31521" cy="214313"/>
          </a:xfrm>
          <a:custGeom>
            <a:avLst/>
            <a:gdLst/>
            <a:ahLst/>
            <a:cxnLst/>
            <a:rect l="0" t="0" r="0" b="0"/>
            <a:pathLst>
              <a:path w="31521" h="214313">
                <a:moveTo>
                  <a:pt x="24139" y="0"/>
                </a:moveTo>
                <a:lnTo>
                  <a:pt x="24139" y="41140"/>
                </a:lnTo>
                <a:lnTo>
                  <a:pt x="25091" y="46477"/>
                </a:lnTo>
                <a:lnTo>
                  <a:pt x="26679" y="51940"/>
                </a:lnTo>
                <a:lnTo>
                  <a:pt x="28690" y="57486"/>
                </a:lnTo>
                <a:lnTo>
                  <a:pt x="30030" y="63089"/>
                </a:lnTo>
                <a:lnTo>
                  <a:pt x="30924" y="68729"/>
                </a:lnTo>
                <a:lnTo>
                  <a:pt x="31520" y="74394"/>
                </a:lnTo>
                <a:lnTo>
                  <a:pt x="30965" y="80076"/>
                </a:lnTo>
                <a:lnTo>
                  <a:pt x="29642" y="85769"/>
                </a:lnTo>
                <a:lnTo>
                  <a:pt x="27807" y="91469"/>
                </a:lnTo>
                <a:lnTo>
                  <a:pt x="26585" y="98127"/>
                </a:lnTo>
                <a:lnTo>
                  <a:pt x="25770" y="105423"/>
                </a:lnTo>
                <a:lnTo>
                  <a:pt x="25226" y="113144"/>
                </a:lnTo>
                <a:lnTo>
                  <a:pt x="23911" y="120197"/>
                </a:lnTo>
                <a:lnTo>
                  <a:pt x="22082" y="126804"/>
                </a:lnTo>
                <a:lnTo>
                  <a:pt x="19910" y="133113"/>
                </a:lnTo>
                <a:lnTo>
                  <a:pt x="18462" y="139225"/>
                </a:lnTo>
                <a:lnTo>
                  <a:pt x="17497" y="145204"/>
                </a:lnTo>
                <a:lnTo>
                  <a:pt x="16854" y="151095"/>
                </a:lnTo>
                <a:lnTo>
                  <a:pt x="15472" y="156927"/>
                </a:lnTo>
                <a:lnTo>
                  <a:pt x="13599" y="162721"/>
                </a:lnTo>
                <a:lnTo>
                  <a:pt x="11397" y="168488"/>
                </a:lnTo>
                <a:lnTo>
                  <a:pt x="8977" y="173285"/>
                </a:lnTo>
                <a:lnTo>
                  <a:pt x="6411" y="177436"/>
                </a:lnTo>
                <a:lnTo>
                  <a:pt x="3748" y="181155"/>
                </a:lnTo>
                <a:lnTo>
                  <a:pt x="1972" y="184588"/>
                </a:lnTo>
                <a:lnTo>
                  <a:pt x="789" y="187828"/>
                </a:lnTo>
                <a:lnTo>
                  <a:pt x="0" y="190941"/>
                </a:lnTo>
                <a:lnTo>
                  <a:pt x="426" y="194922"/>
                </a:lnTo>
                <a:lnTo>
                  <a:pt x="1663" y="199480"/>
                </a:lnTo>
                <a:lnTo>
                  <a:pt x="6994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1486577" y="3326191"/>
            <a:ext cx="254653" cy="316727"/>
          </a:xfrm>
          <a:custGeom>
            <a:avLst/>
            <a:gdLst/>
            <a:ahLst/>
            <a:cxnLst/>
            <a:rect l="0" t="0" r="0" b="0"/>
            <a:pathLst>
              <a:path w="254653" h="316727">
                <a:moveTo>
                  <a:pt x="247925" y="17084"/>
                </a:moveTo>
                <a:lnTo>
                  <a:pt x="243374" y="7982"/>
                </a:lnTo>
                <a:lnTo>
                  <a:pt x="241081" y="5301"/>
                </a:lnTo>
                <a:lnTo>
                  <a:pt x="238600" y="3513"/>
                </a:lnTo>
                <a:lnTo>
                  <a:pt x="233303" y="1527"/>
                </a:lnTo>
                <a:lnTo>
                  <a:pt x="227774" y="645"/>
                </a:lnTo>
                <a:lnTo>
                  <a:pt x="222141" y="252"/>
                </a:lnTo>
                <a:lnTo>
                  <a:pt x="215511" y="78"/>
                </a:lnTo>
                <a:lnTo>
                  <a:pt x="206214" y="0"/>
                </a:lnTo>
                <a:lnTo>
                  <a:pt x="196305" y="933"/>
                </a:lnTo>
                <a:lnTo>
                  <a:pt x="147735" y="6732"/>
                </a:lnTo>
                <a:lnTo>
                  <a:pt x="141127" y="7325"/>
                </a:lnTo>
                <a:lnTo>
                  <a:pt x="131958" y="7720"/>
                </a:lnTo>
                <a:lnTo>
                  <a:pt x="109072" y="8160"/>
                </a:lnTo>
                <a:lnTo>
                  <a:pt x="99159" y="9229"/>
                </a:lnTo>
                <a:lnTo>
                  <a:pt x="90645" y="10895"/>
                </a:lnTo>
                <a:lnTo>
                  <a:pt x="83064" y="12958"/>
                </a:lnTo>
                <a:lnTo>
                  <a:pt x="77058" y="15286"/>
                </a:lnTo>
                <a:lnTo>
                  <a:pt x="72101" y="17790"/>
                </a:lnTo>
                <a:lnTo>
                  <a:pt x="67844" y="20412"/>
                </a:lnTo>
                <a:lnTo>
                  <a:pt x="60574" y="23325"/>
                </a:lnTo>
                <a:lnTo>
                  <a:pt x="57302" y="24102"/>
                </a:lnTo>
                <a:lnTo>
                  <a:pt x="54168" y="26525"/>
                </a:lnTo>
                <a:lnTo>
                  <a:pt x="48146" y="34297"/>
                </a:lnTo>
                <a:lnTo>
                  <a:pt x="44834" y="44102"/>
                </a:lnTo>
                <a:lnTo>
                  <a:pt x="43951" y="49383"/>
                </a:lnTo>
                <a:lnTo>
                  <a:pt x="40430" y="57791"/>
                </a:lnTo>
                <a:lnTo>
                  <a:pt x="38157" y="61367"/>
                </a:lnTo>
                <a:lnTo>
                  <a:pt x="35632" y="70420"/>
                </a:lnTo>
                <a:lnTo>
                  <a:pt x="34959" y="75502"/>
                </a:lnTo>
                <a:lnTo>
                  <a:pt x="31653" y="80794"/>
                </a:lnTo>
                <a:lnTo>
                  <a:pt x="26591" y="86227"/>
                </a:lnTo>
                <a:lnTo>
                  <a:pt x="15252" y="96391"/>
                </a:lnTo>
                <a:lnTo>
                  <a:pt x="7037" y="104084"/>
                </a:lnTo>
                <a:lnTo>
                  <a:pt x="4466" y="107469"/>
                </a:lnTo>
                <a:lnTo>
                  <a:pt x="1608" y="113770"/>
                </a:lnTo>
                <a:lnTo>
                  <a:pt x="846" y="119641"/>
                </a:lnTo>
                <a:lnTo>
                  <a:pt x="339" y="127365"/>
                </a:lnTo>
                <a:lnTo>
                  <a:pt x="0" y="136325"/>
                </a:lnTo>
                <a:lnTo>
                  <a:pt x="726" y="142298"/>
                </a:lnTo>
                <a:lnTo>
                  <a:pt x="2164" y="146279"/>
                </a:lnTo>
                <a:lnTo>
                  <a:pt x="4074" y="148934"/>
                </a:lnTo>
                <a:lnTo>
                  <a:pt x="6197" y="154424"/>
                </a:lnTo>
                <a:lnTo>
                  <a:pt x="6763" y="157221"/>
                </a:lnTo>
                <a:lnTo>
                  <a:pt x="9045" y="159086"/>
                </a:lnTo>
                <a:lnTo>
                  <a:pt x="12472" y="160330"/>
                </a:lnTo>
                <a:lnTo>
                  <a:pt x="16661" y="161158"/>
                </a:lnTo>
                <a:lnTo>
                  <a:pt x="21359" y="160758"/>
                </a:lnTo>
                <a:lnTo>
                  <a:pt x="26396" y="159540"/>
                </a:lnTo>
                <a:lnTo>
                  <a:pt x="31659" y="157774"/>
                </a:lnTo>
                <a:lnTo>
                  <a:pt x="36120" y="156597"/>
                </a:lnTo>
                <a:lnTo>
                  <a:pt x="43617" y="155290"/>
                </a:lnTo>
                <a:lnTo>
                  <a:pt x="48855" y="153988"/>
                </a:lnTo>
                <a:lnTo>
                  <a:pt x="55204" y="152168"/>
                </a:lnTo>
                <a:lnTo>
                  <a:pt x="62294" y="150003"/>
                </a:lnTo>
                <a:lnTo>
                  <a:pt x="68926" y="147607"/>
                </a:lnTo>
                <a:lnTo>
                  <a:pt x="75252" y="145056"/>
                </a:lnTo>
                <a:lnTo>
                  <a:pt x="81375" y="142404"/>
                </a:lnTo>
                <a:lnTo>
                  <a:pt x="93258" y="136916"/>
                </a:lnTo>
                <a:lnTo>
                  <a:pt x="99093" y="134120"/>
                </a:lnTo>
                <a:lnTo>
                  <a:pt x="105841" y="132255"/>
                </a:lnTo>
                <a:lnTo>
                  <a:pt x="113198" y="131012"/>
                </a:lnTo>
                <a:lnTo>
                  <a:pt x="120959" y="130184"/>
                </a:lnTo>
                <a:lnTo>
                  <a:pt x="128991" y="129631"/>
                </a:lnTo>
                <a:lnTo>
                  <a:pt x="137203" y="129263"/>
                </a:lnTo>
                <a:lnTo>
                  <a:pt x="153948" y="128853"/>
                </a:lnTo>
                <a:lnTo>
                  <a:pt x="191981" y="128569"/>
                </a:lnTo>
                <a:lnTo>
                  <a:pt x="198247" y="129507"/>
                </a:lnTo>
                <a:lnTo>
                  <a:pt x="204329" y="131085"/>
                </a:lnTo>
                <a:lnTo>
                  <a:pt x="210288" y="133090"/>
                </a:lnTo>
                <a:lnTo>
                  <a:pt x="216166" y="136331"/>
                </a:lnTo>
                <a:lnTo>
                  <a:pt x="221990" y="140397"/>
                </a:lnTo>
                <a:lnTo>
                  <a:pt x="227777" y="145013"/>
                </a:lnTo>
                <a:lnTo>
                  <a:pt x="232588" y="149042"/>
                </a:lnTo>
                <a:lnTo>
                  <a:pt x="240474" y="156060"/>
                </a:lnTo>
                <a:lnTo>
                  <a:pt x="247153" y="164893"/>
                </a:lnTo>
                <a:lnTo>
                  <a:pt x="250268" y="169916"/>
                </a:lnTo>
                <a:lnTo>
                  <a:pt x="252345" y="175169"/>
                </a:lnTo>
                <a:lnTo>
                  <a:pt x="253729" y="180577"/>
                </a:lnTo>
                <a:lnTo>
                  <a:pt x="254652" y="186086"/>
                </a:lnTo>
                <a:lnTo>
                  <a:pt x="254314" y="191665"/>
                </a:lnTo>
                <a:lnTo>
                  <a:pt x="253137" y="197288"/>
                </a:lnTo>
                <a:lnTo>
                  <a:pt x="251400" y="202943"/>
                </a:lnTo>
                <a:lnTo>
                  <a:pt x="249289" y="208617"/>
                </a:lnTo>
                <a:lnTo>
                  <a:pt x="246929" y="214305"/>
                </a:lnTo>
                <a:lnTo>
                  <a:pt x="244404" y="220002"/>
                </a:lnTo>
                <a:lnTo>
                  <a:pt x="240815" y="224753"/>
                </a:lnTo>
                <a:lnTo>
                  <a:pt x="236518" y="228872"/>
                </a:lnTo>
                <a:lnTo>
                  <a:pt x="231747" y="232571"/>
                </a:lnTo>
                <a:lnTo>
                  <a:pt x="226662" y="237894"/>
                </a:lnTo>
                <a:lnTo>
                  <a:pt x="221367" y="244301"/>
                </a:lnTo>
                <a:lnTo>
                  <a:pt x="215932" y="251429"/>
                </a:lnTo>
                <a:lnTo>
                  <a:pt x="210404" y="257134"/>
                </a:lnTo>
                <a:lnTo>
                  <a:pt x="204814" y="261890"/>
                </a:lnTo>
                <a:lnTo>
                  <a:pt x="199182" y="266012"/>
                </a:lnTo>
                <a:lnTo>
                  <a:pt x="193522" y="270666"/>
                </a:lnTo>
                <a:lnTo>
                  <a:pt x="187844" y="275674"/>
                </a:lnTo>
                <a:lnTo>
                  <a:pt x="182153" y="280917"/>
                </a:lnTo>
                <a:lnTo>
                  <a:pt x="174550" y="287270"/>
                </a:lnTo>
                <a:lnTo>
                  <a:pt x="155941" y="301949"/>
                </a:lnTo>
                <a:lnTo>
                  <a:pt x="147550" y="307007"/>
                </a:lnTo>
                <a:lnTo>
                  <a:pt x="140051" y="310378"/>
                </a:lnTo>
                <a:lnTo>
                  <a:pt x="133146" y="312626"/>
                </a:lnTo>
                <a:lnTo>
                  <a:pt x="126638" y="314124"/>
                </a:lnTo>
                <a:lnTo>
                  <a:pt x="120395" y="315123"/>
                </a:lnTo>
                <a:lnTo>
                  <a:pt x="114327" y="315789"/>
                </a:lnTo>
                <a:lnTo>
                  <a:pt x="108377" y="316233"/>
                </a:lnTo>
                <a:lnTo>
                  <a:pt x="102506" y="316529"/>
                </a:lnTo>
                <a:lnTo>
                  <a:pt x="96686" y="316726"/>
                </a:lnTo>
                <a:lnTo>
                  <a:pt x="92807" y="315905"/>
                </a:lnTo>
                <a:lnTo>
                  <a:pt x="90220" y="314406"/>
                </a:lnTo>
                <a:lnTo>
                  <a:pt x="86394" y="309247"/>
                </a:lnTo>
                <a:lnTo>
                  <a:pt x="84040" y="305204"/>
                </a:lnTo>
                <a:lnTo>
                  <a:pt x="76475" y="2914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1845944" y="3257550"/>
            <a:ext cx="301797" cy="467155"/>
          </a:xfrm>
          <a:custGeom>
            <a:avLst/>
            <a:gdLst/>
            <a:ahLst/>
            <a:cxnLst/>
            <a:rect l="0" t="0" r="0" b="0"/>
            <a:pathLst>
              <a:path w="301797" h="467155">
                <a:moveTo>
                  <a:pt x="0" y="0"/>
                </a:moveTo>
                <a:lnTo>
                  <a:pt x="46007" y="0"/>
                </a:lnTo>
                <a:lnTo>
                  <a:pt x="52579" y="952"/>
                </a:lnTo>
                <a:lnTo>
                  <a:pt x="58865" y="2540"/>
                </a:lnTo>
                <a:lnTo>
                  <a:pt x="111878" y="20151"/>
                </a:lnTo>
                <a:lnTo>
                  <a:pt x="121258" y="22006"/>
                </a:lnTo>
                <a:lnTo>
                  <a:pt x="131321" y="23243"/>
                </a:lnTo>
                <a:lnTo>
                  <a:pt x="141840" y="24068"/>
                </a:lnTo>
                <a:lnTo>
                  <a:pt x="151710" y="26523"/>
                </a:lnTo>
                <a:lnTo>
                  <a:pt x="161148" y="30064"/>
                </a:lnTo>
                <a:lnTo>
                  <a:pt x="182111" y="40032"/>
                </a:lnTo>
                <a:lnTo>
                  <a:pt x="210479" y="53987"/>
                </a:lnTo>
                <a:lnTo>
                  <a:pt x="223187" y="61708"/>
                </a:lnTo>
                <a:lnTo>
                  <a:pt x="234516" y="69714"/>
                </a:lnTo>
                <a:lnTo>
                  <a:pt x="244927" y="77908"/>
                </a:lnTo>
                <a:lnTo>
                  <a:pt x="254725" y="85276"/>
                </a:lnTo>
                <a:lnTo>
                  <a:pt x="273231" y="98543"/>
                </a:lnTo>
                <a:lnTo>
                  <a:pt x="280262" y="105700"/>
                </a:lnTo>
                <a:lnTo>
                  <a:pt x="285902" y="113329"/>
                </a:lnTo>
                <a:lnTo>
                  <a:pt x="290614" y="121272"/>
                </a:lnTo>
                <a:lnTo>
                  <a:pt x="298389" y="135178"/>
                </a:lnTo>
                <a:lnTo>
                  <a:pt x="301796" y="141554"/>
                </a:lnTo>
                <a:lnTo>
                  <a:pt x="301210" y="149614"/>
                </a:lnTo>
                <a:lnTo>
                  <a:pt x="297962" y="158798"/>
                </a:lnTo>
                <a:lnTo>
                  <a:pt x="292939" y="168730"/>
                </a:lnTo>
                <a:lnTo>
                  <a:pt x="288638" y="178209"/>
                </a:lnTo>
                <a:lnTo>
                  <a:pt x="284818" y="187386"/>
                </a:lnTo>
                <a:lnTo>
                  <a:pt x="281319" y="196361"/>
                </a:lnTo>
                <a:lnTo>
                  <a:pt x="278033" y="206155"/>
                </a:lnTo>
                <a:lnTo>
                  <a:pt x="274891" y="216494"/>
                </a:lnTo>
                <a:lnTo>
                  <a:pt x="271843" y="227197"/>
                </a:lnTo>
                <a:lnTo>
                  <a:pt x="266954" y="238142"/>
                </a:lnTo>
                <a:lnTo>
                  <a:pt x="260837" y="249249"/>
                </a:lnTo>
                <a:lnTo>
                  <a:pt x="253902" y="260463"/>
                </a:lnTo>
                <a:lnTo>
                  <a:pt x="247373" y="271750"/>
                </a:lnTo>
                <a:lnTo>
                  <a:pt x="235039" y="294450"/>
                </a:lnTo>
                <a:lnTo>
                  <a:pt x="228130" y="305837"/>
                </a:lnTo>
                <a:lnTo>
                  <a:pt x="220667" y="317239"/>
                </a:lnTo>
                <a:lnTo>
                  <a:pt x="212834" y="328650"/>
                </a:lnTo>
                <a:lnTo>
                  <a:pt x="204754" y="339115"/>
                </a:lnTo>
                <a:lnTo>
                  <a:pt x="196511" y="348949"/>
                </a:lnTo>
                <a:lnTo>
                  <a:pt x="188157" y="358363"/>
                </a:lnTo>
                <a:lnTo>
                  <a:pt x="171256" y="376442"/>
                </a:lnTo>
                <a:lnTo>
                  <a:pt x="162748" y="385264"/>
                </a:lnTo>
                <a:lnTo>
                  <a:pt x="155171" y="394002"/>
                </a:lnTo>
                <a:lnTo>
                  <a:pt x="148215" y="402685"/>
                </a:lnTo>
                <a:lnTo>
                  <a:pt x="141673" y="411332"/>
                </a:lnTo>
                <a:lnTo>
                  <a:pt x="134454" y="419001"/>
                </a:lnTo>
                <a:lnTo>
                  <a:pt x="126783" y="426019"/>
                </a:lnTo>
                <a:lnTo>
                  <a:pt x="118813" y="432603"/>
                </a:lnTo>
                <a:lnTo>
                  <a:pt x="111593" y="438896"/>
                </a:lnTo>
                <a:lnTo>
                  <a:pt x="104876" y="444998"/>
                </a:lnTo>
                <a:lnTo>
                  <a:pt x="98492" y="450970"/>
                </a:lnTo>
                <a:lnTo>
                  <a:pt x="93284" y="454951"/>
                </a:lnTo>
                <a:lnTo>
                  <a:pt x="81403" y="461508"/>
                </a:lnTo>
                <a:lnTo>
                  <a:pt x="74915" y="466417"/>
                </a:lnTo>
                <a:lnTo>
                  <a:pt x="72803" y="467154"/>
                </a:lnTo>
                <a:lnTo>
                  <a:pt x="71396" y="466694"/>
                </a:lnTo>
                <a:lnTo>
                  <a:pt x="69137" y="463661"/>
                </a:lnTo>
                <a:lnTo>
                  <a:pt x="71368" y="458166"/>
                </a:lnTo>
                <a:lnTo>
                  <a:pt x="77153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2128837" y="3574732"/>
            <a:ext cx="145733" cy="257176"/>
          </a:xfrm>
          <a:custGeom>
            <a:avLst/>
            <a:gdLst/>
            <a:ahLst/>
            <a:cxnLst/>
            <a:rect l="0" t="0" r="0" b="0"/>
            <a:pathLst>
              <a:path w="145733" h="257176">
                <a:moveTo>
                  <a:pt x="145732" y="0"/>
                </a:moveTo>
                <a:lnTo>
                  <a:pt x="136631" y="0"/>
                </a:lnTo>
                <a:lnTo>
                  <a:pt x="133950" y="953"/>
                </a:lnTo>
                <a:lnTo>
                  <a:pt x="132162" y="2540"/>
                </a:lnTo>
                <a:lnTo>
                  <a:pt x="130971" y="4551"/>
                </a:lnTo>
                <a:lnTo>
                  <a:pt x="131129" y="6844"/>
                </a:lnTo>
                <a:lnTo>
                  <a:pt x="132187" y="9325"/>
                </a:lnTo>
                <a:lnTo>
                  <a:pt x="133845" y="11932"/>
                </a:lnTo>
                <a:lnTo>
                  <a:pt x="134950" y="17480"/>
                </a:lnTo>
                <a:lnTo>
                  <a:pt x="135686" y="24988"/>
                </a:lnTo>
                <a:lnTo>
                  <a:pt x="136178" y="33804"/>
                </a:lnTo>
                <a:lnTo>
                  <a:pt x="135553" y="41586"/>
                </a:lnTo>
                <a:lnTo>
                  <a:pt x="134183" y="48679"/>
                </a:lnTo>
                <a:lnTo>
                  <a:pt x="132318" y="55313"/>
                </a:lnTo>
                <a:lnTo>
                  <a:pt x="127706" y="70304"/>
                </a:lnTo>
                <a:lnTo>
                  <a:pt x="125142" y="78301"/>
                </a:lnTo>
                <a:lnTo>
                  <a:pt x="122481" y="87444"/>
                </a:lnTo>
                <a:lnTo>
                  <a:pt x="116983" y="107761"/>
                </a:lnTo>
                <a:lnTo>
                  <a:pt x="113231" y="117561"/>
                </a:lnTo>
                <a:lnTo>
                  <a:pt x="108825" y="126952"/>
                </a:lnTo>
                <a:lnTo>
                  <a:pt x="103983" y="136069"/>
                </a:lnTo>
                <a:lnTo>
                  <a:pt x="98849" y="145006"/>
                </a:lnTo>
                <a:lnTo>
                  <a:pt x="93522" y="153820"/>
                </a:lnTo>
                <a:lnTo>
                  <a:pt x="88065" y="162554"/>
                </a:lnTo>
                <a:lnTo>
                  <a:pt x="81570" y="171235"/>
                </a:lnTo>
                <a:lnTo>
                  <a:pt x="74383" y="179879"/>
                </a:lnTo>
                <a:lnTo>
                  <a:pt x="66734" y="188499"/>
                </a:lnTo>
                <a:lnTo>
                  <a:pt x="50614" y="20569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2635474" y="3248977"/>
            <a:ext cx="162019" cy="497206"/>
          </a:xfrm>
          <a:custGeom>
            <a:avLst/>
            <a:gdLst/>
            <a:ahLst/>
            <a:cxnLst/>
            <a:rect l="0" t="0" r="0" b="0"/>
            <a:pathLst>
              <a:path w="162019" h="497206">
                <a:moveTo>
                  <a:pt x="162018" y="0"/>
                </a:moveTo>
                <a:lnTo>
                  <a:pt x="148365" y="4551"/>
                </a:lnTo>
                <a:lnTo>
                  <a:pt x="143391" y="7797"/>
                </a:lnTo>
                <a:lnTo>
                  <a:pt x="139123" y="11865"/>
                </a:lnTo>
                <a:lnTo>
                  <a:pt x="135324" y="16482"/>
                </a:lnTo>
                <a:lnTo>
                  <a:pt x="130887" y="22419"/>
                </a:lnTo>
                <a:lnTo>
                  <a:pt x="120877" y="36634"/>
                </a:lnTo>
                <a:lnTo>
                  <a:pt x="87623" y="85931"/>
                </a:lnTo>
                <a:lnTo>
                  <a:pt x="81941" y="95387"/>
                </a:lnTo>
                <a:lnTo>
                  <a:pt x="76249" y="105501"/>
                </a:lnTo>
                <a:lnTo>
                  <a:pt x="64843" y="126900"/>
                </a:lnTo>
                <a:lnTo>
                  <a:pt x="53424" y="149110"/>
                </a:lnTo>
                <a:lnTo>
                  <a:pt x="45807" y="160367"/>
                </a:lnTo>
                <a:lnTo>
                  <a:pt x="36919" y="171681"/>
                </a:lnTo>
                <a:lnTo>
                  <a:pt x="27184" y="183034"/>
                </a:lnTo>
                <a:lnTo>
                  <a:pt x="19741" y="195365"/>
                </a:lnTo>
                <a:lnTo>
                  <a:pt x="13827" y="208349"/>
                </a:lnTo>
                <a:lnTo>
                  <a:pt x="8931" y="221767"/>
                </a:lnTo>
                <a:lnTo>
                  <a:pt x="5668" y="233569"/>
                </a:lnTo>
                <a:lnTo>
                  <a:pt x="3492" y="244295"/>
                </a:lnTo>
                <a:lnTo>
                  <a:pt x="2041" y="254304"/>
                </a:lnTo>
                <a:lnTo>
                  <a:pt x="1074" y="264786"/>
                </a:lnTo>
                <a:lnTo>
                  <a:pt x="430" y="275584"/>
                </a:lnTo>
                <a:lnTo>
                  <a:pt x="0" y="286593"/>
                </a:lnTo>
                <a:lnTo>
                  <a:pt x="1618" y="299647"/>
                </a:lnTo>
                <a:lnTo>
                  <a:pt x="4602" y="314065"/>
                </a:lnTo>
                <a:lnTo>
                  <a:pt x="8497" y="329391"/>
                </a:lnTo>
                <a:lnTo>
                  <a:pt x="11093" y="342467"/>
                </a:lnTo>
                <a:lnTo>
                  <a:pt x="12824" y="354041"/>
                </a:lnTo>
                <a:lnTo>
                  <a:pt x="13978" y="364615"/>
                </a:lnTo>
                <a:lnTo>
                  <a:pt x="16652" y="373569"/>
                </a:lnTo>
                <a:lnTo>
                  <a:pt x="20340" y="381444"/>
                </a:lnTo>
                <a:lnTo>
                  <a:pt x="24703" y="388599"/>
                </a:lnTo>
                <a:lnTo>
                  <a:pt x="28565" y="395273"/>
                </a:lnTo>
                <a:lnTo>
                  <a:pt x="35395" y="407769"/>
                </a:lnTo>
                <a:lnTo>
                  <a:pt x="44596" y="425515"/>
                </a:lnTo>
                <a:lnTo>
                  <a:pt x="48494" y="431314"/>
                </a:lnTo>
                <a:lnTo>
                  <a:pt x="52998" y="437085"/>
                </a:lnTo>
                <a:lnTo>
                  <a:pt x="57905" y="442837"/>
                </a:lnTo>
                <a:lnTo>
                  <a:pt x="63082" y="447625"/>
                </a:lnTo>
                <a:lnTo>
                  <a:pt x="68438" y="451769"/>
                </a:lnTo>
                <a:lnTo>
                  <a:pt x="73914" y="455484"/>
                </a:lnTo>
                <a:lnTo>
                  <a:pt x="78517" y="458914"/>
                </a:lnTo>
                <a:lnTo>
                  <a:pt x="82538" y="462153"/>
                </a:lnTo>
                <a:lnTo>
                  <a:pt x="86171" y="465264"/>
                </a:lnTo>
                <a:lnTo>
                  <a:pt x="92404" y="469244"/>
                </a:lnTo>
                <a:lnTo>
                  <a:pt x="100368" y="473802"/>
                </a:lnTo>
                <a:lnTo>
                  <a:pt x="109488" y="478745"/>
                </a:lnTo>
                <a:lnTo>
                  <a:pt x="116521" y="482994"/>
                </a:lnTo>
                <a:lnTo>
                  <a:pt x="122161" y="486778"/>
                </a:lnTo>
                <a:lnTo>
                  <a:pt x="126875" y="490254"/>
                </a:lnTo>
                <a:lnTo>
                  <a:pt x="131922" y="492571"/>
                </a:lnTo>
                <a:lnTo>
                  <a:pt x="137191" y="494116"/>
                </a:lnTo>
                <a:lnTo>
                  <a:pt x="153445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2840354" y="3369247"/>
            <a:ext cx="237717" cy="282081"/>
          </a:xfrm>
          <a:custGeom>
            <a:avLst/>
            <a:gdLst/>
            <a:ahLst/>
            <a:cxnLst/>
            <a:rect l="0" t="0" r="0" b="0"/>
            <a:pathLst>
              <a:path w="237717" h="282081">
                <a:moveTo>
                  <a:pt x="0" y="59753"/>
                </a:moveTo>
                <a:lnTo>
                  <a:pt x="18204" y="55202"/>
                </a:lnTo>
                <a:lnTo>
                  <a:pt x="24518" y="53861"/>
                </a:lnTo>
                <a:lnTo>
                  <a:pt x="29681" y="52967"/>
                </a:lnTo>
                <a:lnTo>
                  <a:pt x="34075" y="52372"/>
                </a:lnTo>
                <a:lnTo>
                  <a:pt x="38909" y="50069"/>
                </a:lnTo>
                <a:lnTo>
                  <a:pt x="44037" y="46630"/>
                </a:lnTo>
                <a:lnTo>
                  <a:pt x="49361" y="42431"/>
                </a:lnTo>
                <a:lnTo>
                  <a:pt x="54815" y="38680"/>
                </a:lnTo>
                <a:lnTo>
                  <a:pt x="60356" y="35227"/>
                </a:lnTo>
                <a:lnTo>
                  <a:pt x="65955" y="31972"/>
                </a:lnTo>
                <a:lnTo>
                  <a:pt x="72545" y="28850"/>
                </a:lnTo>
                <a:lnTo>
                  <a:pt x="79796" y="25816"/>
                </a:lnTo>
                <a:lnTo>
                  <a:pt x="87488" y="22841"/>
                </a:lnTo>
                <a:lnTo>
                  <a:pt x="96425" y="18952"/>
                </a:lnTo>
                <a:lnTo>
                  <a:pt x="116516" y="9552"/>
                </a:lnTo>
                <a:lnTo>
                  <a:pt x="126255" y="6283"/>
                </a:lnTo>
                <a:lnTo>
                  <a:pt x="135605" y="4104"/>
                </a:lnTo>
                <a:lnTo>
                  <a:pt x="144696" y="2651"/>
                </a:lnTo>
                <a:lnTo>
                  <a:pt x="156472" y="1682"/>
                </a:lnTo>
                <a:lnTo>
                  <a:pt x="170037" y="1037"/>
                </a:lnTo>
                <a:lnTo>
                  <a:pt x="214669" y="0"/>
                </a:lnTo>
                <a:lnTo>
                  <a:pt x="220265" y="1820"/>
                </a:lnTo>
                <a:lnTo>
                  <a:pt x="223996" y="4938"/>
                </a:lnTo>
                <a:lnTo>
                  <a:pt x="226483" y="8922"/>
                </a:lnTo>
                <a:lnTo>
                  <a:pt x="227189" y="13483"/>
                </a:lnTo>
                <a:lnTo>
                  <a:pt x="226707" y="18429"/>
                </a:lnTo>
                <a:lnTo>
                  <a:pt x="225433" y="23631"/>
                </a:lnTo>
                <a:lnTo>
                  <a:pt x="218869" y="31862"/>
                </a:lnTo>
                <a:lnTo>
                  <a:pt x="208778" y="42111"/>
                </a:lnTo>
                <a:lnTo>
                  <a:pt x="196336" y="53707"/>
                </a:lnTo>
                <a:lnTo>
                  <a:pt x="185183" y="63342"/>
                </a:lnTo>
                <a:lnTo>
                  <a:pt x="174890" y="71670"/>
                </a:lnTo>
                <a:lnTo>
                  <a:pt x="165172" y="79128"/>
                </a:lnTo>
                <a:lnTo>
                  <a:pt x="155835" y="86957"/>
                </a:lnTo>
                <a:lnTo>
                  <a:pt x="146753" y="95034"/>
                </a:lnTo>
                <a:lnTo>
                  <a:pt x="129994" y="110676"/>
                </a:lnTo>
                <a:lnTo>
                  <a:pt x="116195" y="123978"/>
                </a:lnTo>
                <a:lnTo>
                  <a:pt x="109849" y="129239"/>
                </a:lnTo>
                <a:lnTo>
                  <a:pt x="103713" y="133700"/>
                </a:lnTo>
                <a:lnTo>
                  <a:pt x="97717" y="137626"/>
                </a:lnTo>
                <a:lnTo>
                  <a:pt x="91815" y="141196"/>
                </a:lnTo>
                <a:lnTo>
                  <a:pt x="85975" y="144528"/>
                </a:lnTo>
                <a:lnTo>
                  <a:pt x="80177" y="147702"/>
                </a:lnTo>
                <a:lnTo>
                  <a:pt x="75359" y="149818"/>
                </a:lnTo>
                <a:lnTo>
                  <a:pt x="71195" y="151229"/>
                </a:lnTo>
                <a:lnTo>
                  <a:pt x="67466" y="152169"/>
                </a:lnTo>
                <a:lnTo>
                  <a:pt x="65932" y="151844"/>
                </a:lnTo>
                <a:lnTo>
                  <a:pt x="65862" y="150674"/>
                </a:lnTo>
                <a:lnTo>
                  <a:pt x="66768" y="148942"/>
                </a:lnTo>
                <a:lnTo>
                  <a:pt x="68325" y="147787"/>
                </a:lnTo>
                <a:lnTo>
                  <a:pt x="70315" y="147017"/>
                </a:lnTo>
                <a:lnTo>
                  <a:pt x="72595" y="146504"/>
                </a:lnTo>
                <a:lnTo>
                  <a:pt x="76019" y="144257"/>
                </a:lnTo>
                <a:lnTo>
                  <a:pt x="80207" y="140854"/>
                </a:lnTo>
                <a:lnTo>
                  <a:pt x="84904" y="136680"/>
                </a:lnTo>
                <a:lnTo>
                  <a:pt x="89940" y="132945"/>
                </a:lnTo>
                <a:lnTo>
                  <a:pt x="95203" y="129503"/>
                </a:lnTo>
                <a:lnTo>
                  <a:pt x="100616" y="126255"/>
                </a:lnTo>
                <a:lnTo>
                  <a:pt x="108035" y="124090"/>
                </a:lnTo>
                <a:lnTo>
                  <a:pt x="116791" y="122647"/>
                </a:lnTo>
                <a:lnTo>
                  <a:pt x="126438" y="121685"/>
                </a:lnTo>
                <a:lnTo>
                  <a:pt x="135727" y="120091"/>
                </a:lnTo>
                <a:lnTo>
                  <a:pt x="144778" y="118076"/>
                </a:lnTo>
                <a:lnTo>
                  <a:pt x="153669" y="115780"/>
                </a:lnTo>
                <a:lnTo>
                  <a:pt x="161501" y="114249"/>
                </a:lnTo>
                <a:lnTo>
                  <a:pt x="168627" y="113228"/>
                </a:lnTo>
                <a:lnTo>
                  <a:pt x="175283" y="112548"/>
                </a:lnTo>
                <a:lnTo>
                  <a:pt x="182578" y="112095"/>
                </a:lnTo>
                <a:lnTo>
                  <a:pt x="198304" y="111591"/>
                </a:lnTo>
                <a:lnTo>
                  <a:pt x="205545" y="112409"/>
                </a:lnTo>
                <a:lnTo>
                  <a:pt x="212278" y="113907"/>
                </a:lnTo>
                <a:lnTo>
                  <a:pt x="218671" y="115858"/>
                </a:lnTo>
                <a:lnTo>
                  <a:pt x="223886" y="119064"/>
                </a:lnTo>
                <a:lnTo>
                  <a:pt x="228315" y="123106"/>
                </a:lnTo>
                <a:lnTo>
                  <a:pt x="232220" y="127705"/>
                </a:lnTo>
                <a:lnTo>
                  <a:pt x="234823" y="132677"/>
                </a:lnTo>
                <a:lnTo>
                  <a:pt x="236559" y="137896"/>
                </a:lnTo>
                <a:lnTo>
                  <a:pt x="237716" y="143281"/>
                </a:lnTo>
                <a:lnTo>
                  <a:pt x="237535" y="149728"/>
                </a:lnTo>
                <a:lnTo>
                  <a:pt x="236462" y="156884"/>
                </a:lnTo>
                <a:lnTo>
                  <a:pt x="234794" y="164512"/>
                </a:lnTo>
                <a:lnTo>
                  <a:pt x="232729" y="171502"/>
                </a:lnTo>
                <a:lnTo>
                  <a:pt x="230401" y="178067"/>
                </a:lnTo>
                <a:lnTo>
                  <a:pt x="227896" y="184349"/>
                </a:lnTo>
                <a:lnTo>
                  <a:pt x="224321" y="191394"/>
                </a:lnTo>
                <a:lnTo>
                  <a:pt x="220032" y="198949"/>
                </a:lnTo>
                <a:lnTo>
                  <a:pt x="215268" y="206843"/>
                </a:lnTo>
                <a:lnTo>
                  <a:pt x="204895" y="223233"/>
                </a:lnTo>
                <a:lnTo>
                  <a:pt x="199462" y="231605"/>
                </a:lnTo>
                <a:lnTo>
                  <a:pt x="192982" y="239091"/>
                </a:lnTo>
                <a:lnTo>
                  <a:pt x="185805" y="245986"/>
                </a:lnTo>
                <a:lnTo>
                  <a:pt x="178163" y="252488"/>
                </a:lnTo>
                <a:lnTo>
                  <a:pt x="171163" y="257776"/>
                </a:lnTo>
                <a:lnTo>
                  <a:pt x="164591" y="262253"/>
                </a:lnTo>
                <a:lnTo>
                  <a:pt x="158305" y="266190"/>
                </a:lnTo>
                <a:lnTo>
                  <a:pt x="153162" y="269768"/>
                </a:lnTo>
                <a:lnTo>
                  <a:pt x="148781" y="273105"/>
                </a:lnTo>
                <a:lnTo>
                  <a:pt x="144907" y="276283"/>
                </a:lnTo>
                <a:lnTo>
                  <a:pt x="140420" y="278401"/>
                </a:lnTo>
                <a:lnTo>
                  <a:pt x="135524" y="279813"/>
                </a:lnTo>
                <a:lnTo>
                  <a:pt x="123079" y="282080"/>
                </a:lnTo>
                <a:lnTo>
                  <a:pt x="122058" y="281313"/>
                </a:lnTo>
                <a:lnTo>
                  <a:pt x="121377" y="279850"/>
                </a:lnTo>
                <a:lnTo>
                  <a:pt x="120923" y="277921"/>
                </a:lnTo>
                <a:lnTo>
                  <a:pt x="122526" y="275684"/>
                </a:lnTo>
                <a:lnTo>
                  <a:pt x="125499" y="273239"/>
                </a:lnTo>
                <a:lnTo>
                  <a:pt x="137160" y="2654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3191827" y="3617595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42862" y="0"/>
                </a:moveTo>
                <a:lnTo>
                  <a:pt x="42862" y="13652"/>
                </a:lnTo>
                <a:lnTo>
                  <a:pt x="41910" y="20531"/>
                </a:lnTo>
                <a:lnTo>
                  <a:pt x="40323" y="27975"/>
                </a:lnTo>
                <a:lnTo>
                  <a:pt x="38312" y="35795"/>
                </a:lnTo>
                <a:lnTo>
                  <a:pt x="33538" y="57183"/>
                </a:lnTo>
                <a:lnTo>
                  <a:pt x="30931" y="69555"/>
                </a:lnTo>
                <a:lnTo>
                  <a:pt x="27288" y="80660"/>
                </a:lnTo>
                <a:lnTo>
                  <a:pt x="22955" y="90920"/>
                </a:lnTo>
                <a:lnTo>
                  <a:pt x="18160" y="100619"/>
                </a:lnTo>
                <a:lnTo>
                  <a:pt x="14964" y="109941"/>
                </a:lnTo>
                <a:lnTo>
                  <a:pt x="12834" y="119014"/>
                </a:lnTo>
                <a:lnTo>
                  <a:pt x="7295" y="15305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3432140" y="3394710"/>
            <a:ext cx="25436" cy="308611"/>
          </a:xfrm>
          <a:custGeom>
            <a:avLst/>
            <a:gdLst/>
            <a:ahLst/>
            <a:cxnLst/>
            <a:rect l="0" t="0" r="0" b="0"/>
            <a:pathLst>
              <a:path w="25436" h="308611">
                <a:moveTo>
                  <a:pt x="16862" y="0"/>
                </a:moveTo>
                <a:lnTo>
                  <a:pt x="16862" y="9101"/>
                </a:lnTo>
                <a:lnTo>
                  <a:pt x="17814" y="12735"/>
                </a:lnTo>
                <a:lnTo>
                  <a:pt x="19402" y="16110"/>
                </a:lnTo>
                <a:lnTo>
                  <a:pt x="21413" y="19312"/>
                </a:lnTo>
                <a:lnTo>
                  <a:pt x="19896" y="23352"/>
                </a:lnTo>
                <a:lnTo>
                  <a:pt x="16027" y="27950"/>
                </a:lnTo>
                <a:lnTo>
                  <a:pt x="10590" y="32921"/>
                </a:lnTo>
                <a:lnTo>
                  <a:pt x="6966" y="38140"/>
                </a:lnTo>
                <a:lnTo>
                  <a:pt x="4550" y="43524"/>
                </a:lnTo>
                <a:lnTo>
                  <a:pt x="2939" y="49018"/>
                </a:lnTo>
                <a:lnTo>
                  <a:pt x="1865" y="54586"/>
                </a:lnTo>
                <a:lnTo>
                  <a:pt x="1149" y="60203"/>
                </a:lnTo>
                <a:lnTo>
                  <a:pt x="672" y="65853"/>
                </a:lnTo>
                <a:lnTo>
                  <a:pt x="353" y="72477"/>
                </a:lnTo>
                <a:lnTo>
                  <a:pt x="0" y="87457"/>
                </a:lnTo>
                <a:lnTo>
                  <a:pt x="858" y="95452"/>
                </a:lnTo>
                <a:lnTo>
                  <a:pt x="2383" y="103640"/>
                </a:lnTo>
                <a:lnTo>
                  <a:pt x="4352" y="111955"/>
                </a:lnTo>
                <a:lnTo>
                  <a:pt x="5664" y="120357"/>
                </a:lnTo>
                <a:lnTo>
                  <a:pt x="6540" y="128815"/>
                </a:lnTo>
                <a:lnTo>
                  <a:pt x="7123" y="137312"/>
                </a:lnTo>
                <a:lnTo>
                  <a:pt x="6559" y="151549"/>
                </a:lnTo>
                <a:lnTo>
                  <a:pt x="5231" y="169612"/>
                </a:lnTo>
                <a:lnTo>
                  <a:pt x="3393" y="190227"/>
                </a:lnTo>
                <a:lnTo>
                  <a:pt x="3120" y="205876"/>
                </a:lnTo>
                <a:lnTo>
                  <a:pt x="3891" y="218213"/>
                </a:lnTo>
                <a:lnTo>
                  <a:pt x="5357" y="228342"/>
                </a:lnTo>
                <a:lnTo>
                  <a:pt x="6335" y="237001"/>
                </a:lnTo>
                <a:lnTo>
                  <a:pt x="6986" y="244678"/>
                </a:lnTo>
                <a:lnTo>
                  <a:pt x="7710" y="257336"/>
                </a:lnTo>
                <a:lnTo>
                  <a:pt x="8032" y="266136"/>
                </a:lnTo>
                <a:lnTo>
                  <a:pt x="9070" y="270769"/>
                </a:lnTo>
                <a:lnTo>
                  <a:pt x="10715" y="275763"/>
                </a:lnTo>
                <a:lnTo>
                  <a:pt x="12764" y="280997"/>
                </a:lnTo>
                <a:lnTo>
                  <a:pt x="14130" y="285439"/>
                </a:lnTo>
                <a:lnTo>
                  <a:pt x="15041" y="289352"/>
                </a:lnTo>
                <a:lnTo>
                  <a:pt x="15648" y="292914"/>
                </a:lnTo>
                <a:lnTo>
                  <a:pt x="17005" y="296241"/>
                </a:lnTo>
                <a:lnTo>
                  <a:pt x="18862" y="299411"/>
                </a:lnTo>
                <a:lnTo>
                  <a:pt x="25435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3594734" y="3334882"/>
            <a:ext cx="317184" cy="256841"/>
          </a:xfrm>
          <a:custGeom>
            <a:avLst/>
            <a:gdLst/>
            <a:ahLst/>
            <a:cxnLst/>
            <a:rect l="0" t="0" r="0" b="0"/>
            <a:pathLst>
              <a:path w="317184" h="256841">
                <a:moveTo>
                  <a:pt x="0" y="94118"/>
                </a:moveTo>
                <a:lnTo>
                  <a:pt x="9103" y="89567"/>
                </a:lnTo>
                <a:lnTo>
                  <a:pt x="12736" y="86321"/>
                </a:lnTo>
                <a:lnTo>
                  <a:pt x="16111" y="82252"/>
                </a:lnTo>
                <a:lnTo>
                  <a:pt x="19313" y="77635"/>
                </a:lnTo>
                <a:lnTo>
                  <a:pt x="22401" y="72652"/>
                </a:lnTo>
                <a:lnTo>
                  <a:pt x="25411" y="67425"/>
                </a:lnTo>
                <a:lnTo>
                  <a:pt x="28371" y="62035"/>
                </a:lnTo>
                <a:lnTo>
                  <a:pt x="31296" y="57489"/>
                </a:lnTo>
                <a:lnTo>
                  <a:pt x="37088" y="49898"/>
                </a:lnTo>
                <a:lnTo>
                  <a:pt x="42836" y="43350"/>
                </a:lnTo>
                <a:lnTo>
                  <a:pt x="45703" y="40270"/>
                </a:lnTo>
                <a:lnTo>
                  <a:pt x="53967" y="34308"/>
                </a:lnTo>
                <a:lnTo>
                  <a:pt x="58839" y="31385"/>
                </a:lnTo>
                <a:lnTo>
                  <a:pt x="65896" y="27530"/>
                </a:lnTo>
                <a:lnTo>
                  <a:pt x="99518" y="10197"/>
                </a:lnTo>
                <a:lnTo>
                  <a:pt x="106350" y="6738"/>
                </a:lnTo>
                <a:lnTo>
                  <a:pt x="114716" y="4432"/>
                </a:lnTo>
                <a:lnTo>
                  <a:pt x="124102" y="2895"/>
                </a:lnTo>
                <a:lnTo>
                  <a:pt x="134170" y="1870"/>
                </a:lnTo>
                <a:lnTo>
                  <a:pt x="142787" y="1187"/>
                </a:lnTo>
                <a:lnTo>
                  <a:pt x="150436" y="731"/>
                </a:lnTo>
                <a:lnTo>
                  <a:pt x="164016" y="225"/>
                </a:lnTo>
                <a:lnTo>
                  <a:pt x="176401" y="0"/>
                </a:lnTo>
                <a:lnTo>
                  <a:pt x="181418" y="893"/>
                </a:lnTo>
                <a:lnTo>
                  <a:pt x="189533" y="4425"/>
                </a:lnTo>
                <a:lnTo>
                  <a:pt x="196315" y="9169"/>
                </a:lnTo>
                <a:lnTo>
                  <a:pt x="199456" y="11767"/>
                </a:lnTo>
                <a:lnTo>
                  <a:pt x="201551" y="16358"/>
                </a:lnTo>
                <a:lnTo>
                  <a:pt x="202948" y="22275"/>
                </a:lnTo>
                <a:lnTo>
                  <a:pt x="203879" y="29077"/>
                </a:lnTo>
                <a:lnTo>
                  <a:pt x="203546" y="35518"/>
                </a:lnTo>
                <a:lnTo>
                  <a:pt x="202373" y="41716"/>
                </a:lnTo>
                <a:lnTo>
                  <a:pt x="200638" y="47753"/>
                </a:lnTo>
                <a:lnTo>
                  <a:pt x="197576" y="53683"/>
                </a:lnTo>
                <a:lnTo>
                  <a:pt x="193630" y="59541"/>
                </a:lnTo>
                <a:lnTo>
                  <a:pt x="189095" y="65351"/>
                </a:lnTo>
                <a:lnTo>
                  <a:pt x="183213" y="71130"/>
                </a:lnTo>
                <a:lnTo>
                  <a:pt x="176435" y="76888"/>
                </a:lnTo>
                <a:lnTo>
                  <a:pt x="169058" y="82631"/>
                </a:lnTo>
                <a:lnTo>
                  <a:pt x="162236" y="89317"/>
                </a:lnTo>
                <a:lnTo>
                  <a:pt x="155783" y="96632"/>
                </a:lnTo>
                <a:lnTo>
                  <a:pt x="149575" y="104367"/>
                </a:lnTo>
                <a:lnTo>
                  <a:pt x="144484" y="111428"/>
                </a:lnTo>
                <a:lnTo>
                  <a:pt x="140138" y="118040"/>
                </a:lnTo>
                <a:lnTo>
                  <a:pt x="136288" y="124354"/>
                </a:lnTo>
                <a:lnTo>
                  <a:pt x="126930" y="138988"/>
                </a:lnTo>
                <a:lnTo>
                  <a:pt x="121768" y="146891"/>
                </a:lnTo>
                <a:lnTo>
                  <a:pt x="117374" y="153113"/>
                </a:lnTo>
                <a:lnTo>
                  <a:pt x="113492" y="158213"/>
                </a:lnTo>
                <a:lnTo>
                  <a:pt x="109951" y="162565"/>
                </a:lnTo>
                <a:lnTo>
                  <a:pt x="106639" y="167372"/>
                </a:lnTo>
                <a:lnTo>
                  <a:pt x="103477" y="172481"/>
                </a:lnTo>
                <a:lnTo>
                  <a:pt x="100417" y="177793"/>
                </a:lnTo>
                <a:lnTo>
                  <a:pt x="94478" y="188774"/>
                </a:lnTo>
                <a:lnTo>
                  <a:pt x="91560" y="194370"/>
                </a:lnTo>
                <a:lnTo>
                  <a:pt x="89616" y="200957"/>
                </a:lnTo>
                <a:lnTo>
                  <a:pt x="88319" y="208207"/>
                </a:lnTo>
                <a:lnTo>
                  <a:pt x="87454" y="215897"/>
                </a:lnTo>
                <a:lnTo>
                  <a:pt x="86878" y="221976"/>
                </a:lnTo>
                <a:lnTo>
                  <a:pt x="86494" y="226981"/>
                </a:lnTo>
                <a:lnTo>
                  <a:pt x="86238" y="231271"/>
                </a:lnTo>
                <a:lnTo>
                  <a:pt x="87019" y="235083"/>
                </a:lnTo>
                <a:lnTo>
                  <a:pt x="90428" y="241859"/>
                </a:lnTo>
                <a:lnTo>
                  <a:pt x="95118" y="248046"/>
                </a:lnTo>
                <a:lnTo>
                  <a:pt x="97702" y="251029"/>
                </a:lnTo>
                <a:lnTo>
                  <a:pt x="100377" y="253017"/>
                </a:lnTo>
                <a:lnTo>
                  <a:pt x="105890" y="255227"/>
                </a:lnTo>
                <a:lnTo>
                  <a:pt x="114348" y="256471"/>
                </a:lnTo>
                <a:lnTo>
                  <a:pt x="122577" y="256762"/>
                </a:lnTo>
                <a:lnTo>
                  <a:pt x="127438" y="256840"/>
                </a:lnTo>
                <a:lnTo>
                  <a:pt x="131631" y="255939"/>
                </a:lnTo>
                <a:lnTo>
                  <a:pt x="138831" y="252398"/>
                </a:lnTo>
                <a:lnTo>
                  <a:pt x="147745" y="250189"/>
                </a:lnTo>
                <a:lnTo>
                  <a:pt x="152790" y="249601"/>
                </a:lnTo>
                <a:lnTo>
                  <a:pt x="159010" y="248255"/>
                </a:lnTo>
                <a:lnTo>
                  <a:pt x="166014" y="246406"/>
                </a:lnTo>
                <a:lnTo>
                  <a:pt x="173541" y="244221"/>
                </a:lnTo>
                <a:lnTo>
                  <a:pt x="180465" y="241811"/>
                </a:lnTo>
                <a:lnTo>
                  <a:pt x="186985" y="239252"/>
                </a:lnTo>
                <a:lnTo>
                  <a:pt x="193237" y="236594"/>
                </a:lnTo>
                <a:lnTo>
                  <a:pt x="215423" y="226021"/>
                </a:lnTo>
                <a:lnTo>
                  <a:pt x="229341" y="219201"/>
                </a:lnTo>
                <a:lnTo>
                  <a:pt x="241477" y="212749"/>
                </a:lnTo>
                <a:lnTo>
                  <a:pt x="252424" y="206542"/>
                </a:lnTo>
                <a:lnTo>
                  <a:pt x="262581" y="200500"/>
                </a:lnTo>
                <a:lnTo>
                  <a:pt x="278945" y="191246"/>
                </a:lnTo>
                <a:lnTo>
                  <a:pt x="292569" y="183959"/>
                </a:lnTo>
                <a:lnTo>
                  <a:pt x="317183" y="1712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3971925" y="3252611"/>
            <a:ext cx="204703" cy="450710"/>
          </a:xfrm>
          <a:custGeom>
            <a:avLst/>
            <a:gdLst/>
            <a:ahLst/>
            <a:cxnLst/>
            <a:rect l="0" t="0" r="0" b="0"/>
            <a:pathLst>
              <a:path w="204703" h="450710">
                <a:moveTo>
                  <a:pt x="8572" y="4939"/>
                </a:moveTo>
                <a:lnTo>
                  <a:pt x="8572" y="388"/>
                </a:lnTo>
                <a:lnTo>
                  <a:pt x="9525" y="0"/>
                </a:lnTo>
                <a:lnTo>
                  <a:pt x="11112" y="693"/>
                </a:lnTo>
                <a:lnTo>
                  <a:pt x="16369" y="4004"/>
                </a:lnTo>
                <a:lnTo>
                  <a:pt x="20437" y="6221"/>
                </a:lnTo>
                <a:lnTo>
                  <a:pt x="25055" y="8651"/>
                </a:lnTo>
                <a:lnTo>
                  <a:pt x="29085" y="11223"/>
                </a:lnTo>
                <a:lnTo>
                  <a:pt x="32725" y="13891"/>
                </a:lnTo>
                <a:lnTo>
                  <a:pt x="36104" y="16622"/>
                </a:lnTo>
                <a:lnTo>
                  <a:pt x="40261" y="19395"/>
                </a:lnTo>
                <a:lnTo>
                  <a:pt x="44939" y="22196"/>
                </a:lnTo>
                <a:lnTo>
                  <a:pt x="49962" y="25016"/>
                </a:lnTo>
                <a:lnTo>
                  <a:pt x="56167" y="27849"/>
                </a:lnTo>
                <a:lnTo>
                  <a:pt x="63163" y="30690"/>
                </a:lnTo>
                <a:lnTo>
                  <a:pt x="70683" y="33536"/>
                </a:lnTo>
                <a:lnTo>
                  <a:pt x="77602" y="37338"/>
                </a:lnTo>
                <a:lnTo>
                  <a:pt x="84119" y="41778"/>
                </a:lnTo>
                <a:lnTo>
                  <a:pt x="90370" y="46643"/>
                </a:lnTo>
                <a:lnTo>
                  <a:pt x="97394" y="51792"/>
                </a:lnTo>
                <a:lnTo>
                  <a:pt x="112819" y="62592"/>
                </a:lnTo>
                <a:lnTo>
                  <a:pt x="119979" y="68139"/>
                </a:lnTo>
                <a:lnTo>
                  <a:pt x="126659" y="73742"/>
                </a:lnTo>
                <a:lnTo>
                  <a:pt x="133017" y="79383"/>
                </a:lnTo>
                <a:lnTo>
                  <a:pt x="140113" y="85048"/>
                </a:lnTo>
                <a:lnTo>
                  <a:pt x="147701" y="90730"/>
                </a:lnTo>
                <a:lnTo>
                  <a:pt x="155617" y="96423"/>
                </a:lnTo>
                <a:lnTo>
                  <a:pt x="162800" y="103076"/>
                </a:lnTo>
                <a:lnTo>
                  <a:pt x="169493" y="110368"/>
                </a:lnTo>
                <a:lnTo>
                  <a:pt x="175860" y="118087"/>
                </a:lnTo>
                <a:lnTo>
                  <a:pt x="182010" y="126091"/>
                </a:lnTo>
                <a:lnTo>
                  <a:pt x="188015" y="134284"/>
                </a:lnTo>
                <a:lnTo>
                  <a:pt x="193923" y="142604"/>
                </a:lnTo>
                <a:lnTo>
                  <a:pt x="197862" y="151008"/>
                </a:lnTo>
                <a:lnTo>
                  <a:pt x="200488" y="159468"/>
                </a:lnTo>
                <a:lnTo>
                  <a:pt x="202239" y="167966"/>
                </a:lnTo>
                <a:lnTo>
                  <a:pt x="203405" y="177441"/>
                </a:lnTo>
                <a:lnTo>
                  <a:pt x="204184" y="187568"/>
                </a:lnTo>
                <a:lnTo>
                  <a:pt x="204702" y="198129"/>
                </a:lnTo>
                <a:lnTo>
                  <a:pt x="204096" y="208027"/>
                </a:lnTo>
                <a:lnTo>
                  <a:pt x="202738" y="217483"/>
                </a:lnTo>
                <a:lnTo>
                  <a:pt x="200881" y="226645"/>
                </a:lnTo>
                <a:lnTo>
                  <a:pt x="197738" y="236563"/>
                </a:lnTo>
                <a:lnTo>
                  <a:pt x="193738" y="246985"/>
                </a:lnTo>
                <a:lnTo>
                  <a:pt x="189166" y="257743"/>
                </a:lnTo>
                <a:lnTo>
                  <a:pt x="185165" y="268725"/>
                </a:lnTo>
                <a:lnTo>
                  <a:pt x="181546" y="279856"/>
                </a:lnTo>
                <a:lnTo>
                  <a:pt x="178181" y="291087"/>
                </a:lnTo>
                <a:lnTo>
                  <a:pt x="173079" y="302384"/>
                </a:lnTo>
                <a:lnTo>
                  <a:pt x="166821" y="313726"/>
                </a:lnTo>
                <a:lnTo>
                  <a:pt x="159792" y="325096"/>
                </a:lnTo>
                <a:lnTo>
                  <a:pt x="152247" y="335535"/>
                </a:lnTo>
                <a:lnTo>
                  <a:pt x="144360" y="345351"/>
                </a:lnTo>
                <a:lnTo>
                  <a:pt x="136245" y="354753"/>
                </a:lnTo>
                <a:lnTo>
                  <a:pt x="127977" y="363878"/>
                </a:lnTo>
                <a:lnTo>
                  <a:pt x="111171" y="381637"/>
                </a:lnTo>
                <a:lnTo>
                  <a:pt x="81093" y="412251"/>
                </a:lnTo>
                <a:lnTo>
                  <a:pt x="70255" y="421260"/>
                </a:lnTo>
                <a:lnTo>
                  <a:pt x="59219" y="429172"/>
                </a:lnTo>
                <a:lnTo>
                  <a:pt x="48051" y="436351"/>
                </a:lnTo>
                <a:lnTo>
                  <a:pt x="38702" y="441136"/>
                </a:lnTo>
                <a:lnTo>
                  <a:pt x="30564" y="444327"/>
                </a:lnTo>
                <a:lnTo>
                  <a:pt x="23233" y="446455"/>
                </a:lnTo>
                <a:lnTo>
                  <a:pt x="17393" y="447872"/>
                </a:lnTo>
                <a:lnTo>
                  <a:pt x="12548" y="448818"/>
                </a:lnTo>
                <a:lnTo>
                  <a:pt x="0" y="4507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649130" y="4149090"/>
            <a:ext cx="133825" cy="394336"/>
          </a:xfrm>
          <a:custGeom>
            <a:avLst/>
            <a:gdLst/>
            <a:ahLst/>
            <a:cxnLst/>
            <a:rect l="0" t="0" r="0" b="0"/>
            <a:pathLst>
              <a:path w="133825" h="394336">
                <a:moveTo>
                  <a:pt x="22382" y="0"/>
                </a:moveTo>
                <a:lnTo>
                  <a:pt x="8729" y="4550"/>
                </a:lnTo>
                <a:lnTo>
                  <a:pt x="4708" y="6843"/>
                </a:lnTo>
                <a:lnTo>
                  <a:pt x="2027" y="9325"/>
                </a:lnTo>
                <a:lnTo>
                  <a:pt x="239" y="11931"/>
                </a:lnTo>
                <a:lnTo>
                  <a:pt x="0" y="13669"/>
                </a:lnTo>
                <a:lnTo>
                  <a:pt x="793" y="14827"/>
                </a:lnTo>
                <a:lnTo>
                  <a:pt x="2274" y="15600"/>
                </a:lnTo>
                <a:lnTo>
                  <a:pt x="3262" y="17067"/>
                </a:lnTo>
                <a:lnTo>
                  <a:pt x="4359" y="21238"/>
                </a:lnTo>
                <a:lnTo>
                  <a:pt x="4977" y="28941"/>
                </a:lnTo>
                <a:lnTo>
                  <a:pt x="6969" y="36439"/>
                </a:lnTo>
                <a:lnTo>
                  <a:pt x="14262" y="60010"/>
                </a:lnTo>
                <a:lnTo>
                  <a:pt x="17921" y="70486"/>
                </a:lnTo>
                <a:lnTo>
                  <a:pt x="21313" y="79376"/>
                </a:lnTo>
                <a:lnTo>
                  <a:pt x="24527" y="87207"/>
                </a:lnTo>
                <a:lnTo>
                  <a:pt x="27622" y="94333"/>
                </a:lnTo>
                <a:lnTo>
                  <a:pt x="33601" y="107330"/>
                </a:lnTo>
                <a:lnTo>
                  <a:pt x="42322" y="125358"/>
                </a:lnTo>
                <a:lnTo>
                  <a:pt x="45200" y="132149"/>
                </a:lnTo>
                <a:lnTo>
                  <a:pt x="48072" y="139535"/>
                </a:lnTo>
                <a:lnTo>
                  <a:pt x="50938" y="147315"/>
                </a:lnTo>
                <a:lnTo>
                  <a:pt x="53802" y="154408"/>
                </a:lnTo>
                <a:lnTo>
                  <a:pt x="56664" y="161041"/>
                </a:lnTo>
                <a:lnTo>
                  <a:pt x="59524" y="167368"/>
                </a:lnTo>
                <a:lnTo>
                  <a:pt x="62383" y="174443"/>
                </a:lnTo>
                <a:lnTo>
                  <a:pt x="68100" y="189925"/>
                </a:lnTo>
                <a:lnTo>
                  <a:pt x="82389" y="231632"/>
                </a:lnTo>
                <a:lnTo>
                  <a:pt x="85247" y="240146"/>
                </a:lnTo>
                <a:lnTo>
                  <a:pt x="88104" y="247728"/>
                </a:lnTo>
                <a:lnTo>
                  <a:pt x="90962" y="254687"/>
                </a:lnTo>
                <a:lnTo>
                  <a:pt x="93819" y="261231"/>
                </a:lnTo>
                <a:lnTo>
                  <a:pt x="98582" y="277023"/>
                </a:lnTo>
                <a:lnTo>
                  <a:pt x="111494" y="325052"/>
                </a:lnTo>
                <a:lnTo>
                  <a:pt x="116080" y="343384"/>
                </a:lnTo>
                <a:lnTo>
                  <a:pt x="119137" y="356557"/>
                </a:lnTo>
                <a:lnTo>
                  <a:pt x="121175" y="366292"/>
                </a:lnTo>
                <a:lnTo>
                  <a:pt x="122534" y="373735"/>
                </a:lnTo>
                <a:lnTo>
                  <a:pt x="124044" y="384544"/>
                </a:lnTo>
                <a:lnTo>
                  <a:pt x="125399" y="387807"/>
                </a:lnTo>
                <a:lnTo>
                  <a:pt x="127255" y="389984"/>
                </a:lnTo>
                <a:lnTo>
                  <a:pt x="133824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622460" y="4183769"/>
            <a:ext cx="354669" cy="364486"/>
          </a:xfrm>
          <a:custGeom>
            <a:avLst/>
            <a:gdLst/>
            <a:ahLst/>
            <a:cxnLst/>
            <a:rect l="0" t="0" r="0" b="0"/>
            <a:pathLst>
              <a:path w="354669" h="364486">
                <a:moveTo>
                  <a:pt x="14762" y="33901"/>
                </a:moveTo>
                <a:lnTo>
                  <a:pt x="0" y="19139"/>
                </a:lnTo>
                <a:lnTo>
                  <a:pt x="158" y="17392"/>
                </a:lnTo>
                <a:lnTo>
                  <a:pt x="1216" y="15275"/>
                </a:lnTo>
                <a:lnTo>
                  <a:pt x="5207" y="9584"/>
                </a:lnTo>
                <a:lnTo>
                  <a:pt x="13373" y="6266"/>
                </a:lnTo>
                <a:lnTo>
                  <a:pt x="19551" y="4047"/>
                </a:lnTo>
                <a:lnTo>
                  <a:pt x="28432" y="2568"/>
                </a:lnTo>
                <a:lnTo>
                  <a:pt x="39115" y="1582"/>
                </a:lnTo>
                <a:lnTo>
                  <a:pt x="60828" y="487"/>
                </a:lnTo>
                <a:lnTo>
                  <a:pt x="76828" y="0"/>
                </a:lnTo>
                <a:lnTo>
                  <a:pt x="86620" y="823"/>
                </a:lnTo>
                <a:lnTo>
                  <a:pt x="97909" y="2324"/>
                </a:lnTo>
                <a:lnTo>
                  <a:pt x="110199" y="4277"/>
                </a:lnTo>
                <a:lnTo>
                  <a:pt x="122201" y="5579"/>
                </a:lnTo>
                <a:lnTo>
                  <a:pt x="134013" y="6447"/>
                </a:lnTo>
                <a:lnTo>
                  <a:pt x="145698" y="7026"/>
                </a:lnTo>
                <a:lnTo>
                  <a:pt x="155392" y="8364"/>
                </a:lnTo>
                <a:lnTo>
                  <a:pt x="163761" y="10209"/>
                </a:lnTo>
                <a:lnTo>
                  <a:pt x="171244" y="12391"/>
                </a:lnTo>
                <a:lnTo>
                  <a:pt x="179091" y="13846"/>
                </a:lnTo>
                <a:lnTo>
                  <a:pt x="187180" y="14816"/>
                </a:lnTo>
                <a:lnTo>
                  <a:pt x="195429" y="15463"/>
                </a:lnTo>
                <a:lnTo>
                  <a:pt x="203787" y="16846"/>
                </a:lnTo>
                <a:lnTo>
                  <a:pt x="212216" y="18721"/>
                </a:lnTo>
                <a:lnTo>
                  <a:pt x="220693" y="20923"/>
                </a:lnTo>
                <a:lnTo>
                  <a:pt x="228249" y="24297"/>
                </a:lnTo>
                <a:lnTo>
                  <a:pt x="235192" y="28451"/>
                </a:lnTo>
                <a:lnTo>
                  <a:pt x="241725" y="33125"/>
                </a:lnTo>
                <a:lnTo>
                  <a:pt x="250843" y="39099"/>
                </a:lnTo>
                <a:lnTo>
                  <a:pt x="273675" y="53356"/>
                </a:lnTo>
                <a:lnTo>
                  <a:pt x="283573" y="60206"/>
                </a:lnTo>
                <a:lnTo>
                  <a:pt x="292077" y="66677"/>
                </a:lnTo>
                <a:lnTo>
                  <a:pt x="299651" y="72897"/>
                </a:lnTo>
                <a:lnTo>
                  <a:pt x="306605" y="77996"/>
                </a:lnTo>
                <a:lnTo>
                  <a:pt x="313147" y="82347"/>
                </a:lnTo>
                <a:lnTo>
                  <a:pt x="319413" y="86201"/>
                </a:lnTo>
                <a:lnTo>
                  <a:pt x="328915" y="95563"/>
                </a:lnTo>
                <a:lnTo>
                  <a:pt x="332782" y="100726"/>
                </a:lnTo>
                <a:lnTo>
                  <a:pt x="337265" y="107979"/>
                </a:lnTo>
                <a:lnTo>
                  <a:pt x="342159" y="116623"/>
                </a:lnTo>
                <a:lnTo>
                  <a:pt x="347327" y="126197"/>
                </a:lnTo>
                <a:lnTo>
                  <a:pt x="350772" y="136389"/>
                </a:lnTo>
                <a:lnTo>
                  <a:pt x="353069" y="146994"/>
                </a:lnTo>
                <a:lnTo>
                  <a:pt x="354600" y="157874"/>
                </a:lnTo>
                <a:lnTo>
                  <a:pt x="354668" y="169889"/>
                </a:lnTo>
                <a:lnTo>
                  <a:pt x="353761" y="182662"/>
                </a:lnTo>
                <a:lnTo>
                  <a:pt x="352204" y="195940"/>
                </a:lnTo>
                <a:lnTo>
                  <a:pt x="350213" y="206697"/>
                </a:lnTo>
                <a:lnTo>
                  <a:pt x="347934" y="215773"/>
                </a:lnTo>
                <a:lnTo>
                  <a:pt x="345461" y="223729"/>
                </a:lnTo>
                <a:lnTo>
                  <a:pt x="340956" y="232843"/>
                </a:lnTo>
                <a:lnTo>
                  <a:pt x="335095" y="242729"/>
                </a:lnTo>
                <a:lnTo>
                  <a:pt x="328329" y="253129"/>
                </a:lnTo>
                <a:lnTo>
                  <a:pt x="322867" y="261968"/>
                </a:lnTo>
                <a:lnTo>
                  <a:pt x="318273" y="269766"/>
                </a:lnTo>
                <a:lnTo>
                  <a:pt x="314258" y="276869"/>
                </a:lnTo>
                <a:lnTo>
                  <a:pt x="308723" y="282557"/>
                </a:lnTo>
                <a:lnTo>
                  <a:pt x="302176" y="287301"/>
                </a:lnTo>
                <a:lnTo>
                  <a:pt x="294954" y="291417"/>
                </a:lnTo>
                <a:lnTo>
                  <a:pt x="287282" y="297018"/>
                </a:lnTo>
                <a:lnTo>
                  <a:pt x="279309" y="303610"/>
                </a:lnTo>
                <a:lnTo>
                  <a:pt x="271137" y="310862"/>
                </a:lnTo>
                <a:lnTo>
                  <a:pt x="260926" y="317601"/>
                </a:lnTo>
                <a:lnTo>
                  <a:pt x="249356" y="324000"/>
                </a:lnTo>
                <a:lnTo>
                  <a:pt x="190256" y="353359"/>
                </a:lnTo>
                <a:lnTo>
                  <a:pt x="184146" y="355458"/>
                </a:lnTo>
                <a:lnTo>
                  <a:pt x="178167" y="356857"/>
                </a:lnTo>
                <a:lnTo>
                  <a:pt x="172276" y="357790"/>
                </a:lnTo>
                <a:lnTo>
                  <a:pt x="166444" y="358412"/>
                </a:lnTo>
                <a:lnTo>
                  <a:pt x="160651" y="358826"/>
                </a:lnTo>
                <a:lnTo>
                  <a:pt x="154884" y="359102"/>
                </a:lnTo>
                <a:lnTo>
                  <a:pt x="148181" y="360240"/>
                </a:lnTo>
                <a:lnTo>
                  <a:pt x="140856" y="361950"/>
                </a:lnTo>
                <a:lnTo>
                  <a:pt x="133115" y="364043"/>
                </a:lnTo>
                <a:lnTo>
                  <a:pt x="124144" y="364485"/>
                </a:lnTo>
                <a:lnTo>
                  <a:pt x="114353" y="363828"/>
                </a:lnTo>
                <a:lnTo>
                  <a:pt x="104016" y="362437"/>
                </a:lnTo>
                <a:lnTo>
                  <a:pt x="94267" y="361510"/>
                </a:lnTo>
                <a:lnTo>
                  <a:pt x="84910" y="360892"/>
                </a:lnTo>
                <a:lnTo>
                  <a:pt x="75815" y="360479"/>
                </a:lnTo>
                <a:lnTo>
                  <a:pt x="69752" y="359253"/>
                </a:lnTo>
                <a:lnTo>
                  <a:pt x="65709" y="357482"/>
                </a:lnTo>
                <a:lnTo>
                  <a:pt x="57624" y="3510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1142999" y="4202570"/>
            <a:ext cx="300039" cy="57963"/>
          </a:xfrm>
          <a:custGeom>
            <a:avLst/>
            <a:gdLst/>
            <a:ahLst/>
            <a:cxnLst/>
            <a:rect l="0" t="0" r="0" b="0"/>
            <a:pathLst>
              <a:path w="300039" h="57963">
                <a:moveTo>
                  <a:pt x="0" y="57962"/>
                </a:moveTo>
                <a:lnTo>
                  <a:pt x="41456" y="57962"/>
                </a:lnTo>
                <a:lnTo>
                  <a:pt x="57165" y="54152"/>
                </a:lnTo>
                <a:lnTo>
                  <a:pt x="107639" y="39759"/>
                </a:lnTo>
                <a:lnTo>
                  <a:pt x="160163" y="23888"/>
                </a:lnTo>
                <a:lnTo>
                  <a:pt x="174403" y="20006"/>
                </a:lnTo>
                <a:lnTo>
                  <a:pt x="188659" y="16465"/>
                </a:lnTo>
                <a:lnTo>
                  <a:pt x="202925" y="13153"/>
                </a:lnTo>
                <a:lnTo>
                  <a:pt x="215294" y="10944"/>
                </a:lnTo>
                <a:lnTo>
                  <a:pt x="226397" y="9472"/>
                </a:lnTo>
                <a:lnTo>
                  <a:pt x="236656" y="8490"/>
                </a:lnTo>
                <a:lnTo>
                  <a:pt x="245401" y="6883"/>
                </a:lnTo>
                <a:lnTo>
                  <a:pt x="253136" y="4860"/>
                </a:lnTo>
                <a:lnTo>
                  <a:pt x="260197" y="2558"/>
                </a:lnTo>
                <a:lnTo>
                  <a:pt x="267763" y="1024"/>
                </a:lnTo>
                <a:lnTo>
                  <a:pt x="275664" y="0"/>
                </a:lnTo>
                <a:lnTo>
                  <a:pt x="300038" y="65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1172350" y="4303395"/>
            <a:ext cx="279260" cy="25261"/>
          </a:xfrm>
          <a:custGeom>
            <a:avLst/>
            <a:gdLst/>
            <a:ahLst/>
            <a:cxnLst/>
            <a:rect l="0" t="0" r="0" b="0"/>
            <a:pathLst>
              <a:path w="279260" h="25261">
                <a:moveTo>
                  <a:pt x="4939" y="8572"/>
                </a:moveTo>
                <a:lnTo>
                  <a:pt x="389" y="13123"/>
                </a:lnTo>
                <a:lnTo>
                  <a:pt x="0" y="15416"/>
                </a:lnTo>
                <a:lnTo>
                  <a:pt x="694" y="17897"/>
                </a:lnTo>
                <a:lnTo>
                  <a:pt x="2109" y="20504"/>
                </a:lnTo>
                <a:lnTo>
                  <a:pt x="4005" y="22242"/>
                </a:lnTo>
                <a:lnTo>
                  <a:pt x="6222" y="23400"/>
                </a:lnTo>
                <a:lnTo>
                  <a:pt x="8652" y="24173"/>
                </a:lnTo>
                <a:lnTo>
                  <a:pt x="11224" y="24687"/>
                </a:lnTo>
                <a:lnTo>
                  <a:pt x="16623" y="25260"/>
                </a:lnTo>
                <a:lnTo>
                  <a:pt x="19396" y="24459"/>
                </a:lnTo>
                <a:lnTo>
                  <a:pt x="22197" y="22974"/>
                </a:lnTo>
                <a:lnTo>
                  <a:pt x="25017" y="21030"/>
                </a:lnTo>
                <a:lnTo>
                  <a:pt x="28802" y="19735"/>
                </a:lnTo>
                <a:lnTo>
                  <a:pt x="33230" y="18872"/>
                </a:lnTo>
                <a:lnTo>
                  <a:pt x="38087" y="18296"/>
                </a:lnTo>
                <a:lnTo>
                  <a:pt x="43231" y="17912"/>
                </a:lnTo>
                <a:lnTo>
                  <a:pt x="48564" y="17657"/>
                </a:lnTo>
                <a:lnTo>
                  <a:pt x="60523" y="17372"/>
                </a:lnTo>
                <a:lnTo>
                  <a:pt x="75363" y="17245"/>
                </a:lnTo>
                <a:lnTo>
                  <a:pt x="82369" y="16259"/>
                </a:lnTo>
                <a:lnTo>
                  <a:pt x="88944" y="14649"/>
                </a:lnTo>
                <a:lnTo>
                  <a:pt x="95233" y="12624"/>
                </a:lnTo>
                <a:lnTo>
                  <a:pt x="103235" y="10321"/>
                </a:lnTo>
                <a:lnTo>
                  <a:pt x="122286" y="5222"/>
                </a:lnTo>
                <a:lnTo>
                  <a:pt x="131748" y="3481"/>
                </a:lnTo>
                <a:lnTo>
                  <a:pt x="140914" y="2321"/>
                </a:lnTo>
                <a:lnTo>
                  <a:pt x="149881" y="1547"/>
                </a:lnTo>
                <a:lnTo>
                  <a:pt x="157765" y="1031"/>
                </a:lnTo>
                <a:lnTo>
                  <a:pt x="171605" y="458"/>
                </a:lnTo>
                <a:lnTo>
                  <a:pt x="190106" y="135"/>
                </a:lnTo>
                <a:lnTo>
                  <a:pt x="2792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1730459" y="4131945"/>
            <a:ext cx="329648" cy="299641"/>
          </a:xfrm>
          <a:custGeom>
            <a:avLst/>
            <a:gdLst/>
            <a:ahLst/>
            <a:cxnLst/>
            <a:rect l="0" t="0" r="0" b="0"/>
            <a:pathLst>
              <a:path w="329648" h="299641">
                <a:moveTo>
                  <a:pt x="115485" y="0"/>
                </a:moveTo>
                <a:lnTo>
                  <a:pt x="88792" y="0"/>
                </a:lnTo>
                <a:lnTo>
                  <a:pt x="85307" y="952"/>
                </a:lnTo>
                <a:lnTo>
                  <a:pt x="75411" y="6785"/>
                </a:lnTo>
                <a:lnTo>
                  <a:pt x="74481" y="7381"/>
                </a:lnTo>
                <a:lnTo>
                  <a:pt x="68369" y="15663"/>
                </a:lnTo>
                <a:lnTo>
                  <a:pt x="64072" y="21871"/>
                </a:lnTo>
                <a:lnTo>
                  <a:pt x="59302" y="26963"/>
                </a:lnTo>
                <a:lnTo>
                  <a:pt x="54217" y="31310"/>
                </a:lnTo>
                <a:lnTo>
                  <a:pt x="48923" y="35161"/>
                </a:lnTo>
                <a:lnTo>
                  <a:pt x="40500" y="44519"/>
                </a:lnTo>
                <a:lnTo>
                  <a:pt x="36920" y="49682"/>
                </a:lnTo>
                <a:lnTo>
                  <a:pt x="30402" y="57958"/>
                </a:lnTo>
                <a:lnTo>
                  <a:pt x="24331" y="65764"/>
                </a:lnTo>
                <a:lnTo>
                  <a:pt x="21378" y="70512"/>
                </a:lnTo>
                <a:lnTo>
                  <a:pt x="18457" y="75583"/>
                </a:lnTo>
                <a:lnTo>
                  <a:pt x="16510" y="80869"/>
                </a:lnTo>
                <a:lnTo>
                  <a:pt x="15212" y="86297"/>
                </a:lnTo>
                <a:lnTo>
                  <a:pt x="14346" y="91821"/>
                </a:lnTo>
                <a:lnTo>
                  <a:pt x="12817" y="97409"/>
                </a:lnTo>
                <a:lnTo>
                  <a:pt x="10845" y="103039"/>
                </a:lnTo>
                <a:lnTo>
                  <a:pt x="8577" y="108698"/>
                </a:lnTo>
                <a:lnTo>
                  <a:pt x="6114" y="114375"/>
                </a:lnTo>
                <a:lnTo>
                  <a:pt x="836" y="125763"/>
                </a:lnTo>
                <a:lnTo>
                  <a:pt x="0" y="131467"/>
                </a:lnTo>
                <a:lnTo>
                  <a:pt x="395" y="137175"/>
                </a:lnTo>
                <a:lnTo>
                  <a:pt x="1611" y="142884"/>
                </a:lnTo>
                <a:lnTo>
                  <a:pt x="2422" y="148596"/>
                </a:lnTo>
                <a:lnTo>
                  <a:pt x="2962" y="154309"/>
                </a:lnTo>
                <a:lnTo>
                  <a:pt x="3322" y="160023"/>
                </a:lnTo>
                <a:lnTo>
                  <a:pt x="3723" y="176531"/>
                </a:lnTo>
                <a:lnTo>
                  <a:pt x="3829" y="186267"/>
                </a:lnTo>
                <a:lnTo>
                  <a:pt x="4853" y="195616"/>
                </a:lnTo>
                <a:lnTo>
                  <a:pt x="6488" y="204705"/>
                </a:lnTo>
                <a:lnTo>
                  <a:pt x="8531" y="213623"/>
                </a:lnTo>
                <a:lnTo>
                  <a:pt x="10844" y="221472"/>
                </a:lnTo>
                <a:lnTo>
                  <a:pt x="13340" y="228611"/>
                </a:lnTo>
                <a:lnTo>
                  <a:pt x="15956" y="235274"/>
                </a:lnTo>
                <a:lnTo>
                  <a:pt x="17700" y="240669"/>
                </a:lnTo>
                <a:lnTo>
                  <a:pt x="19638" y="249204"/>
                </a:lnTo>
                <a:lnTo>
                  <a:pt x="23039" y="256172"/>
                </a:lnTo>
                <a:lnTo>
                  <a:pt x="30309" y="265450"/>
                </a:lnTo>
                <a:lnTo>
                  <a:pt x="32984" y="268406"/>
                </a:lnTo>
                <a:lnTo>
                  <a:pt x="41035" y="274232"/>
                </a:lnTo>
                <a:lnTo>
                  <a:pt x="50964" y="279996"/>
                </a:lnTo>
                <a:lnTo>
                  <a:pt x="61727" y="285732"/>
                </a:lnTo>
                <a:lnTo>
                  <a:pt x="70320" y="288917"/>
                </a:lnTo>
                <a:lnTo>
                  <a:pt x="78267" y="291285"/>
                </a:lnTo>
                <a:lnTo>
                  <a:pt x="88149" y="295512"/>
                </a:lnTo>
                <a:lnTo>
                  <a:pt x="96351" y="298026"/>
                </a:lnTo>
                <a:lnTo>
                  <a:pt x="106029" y="299143"/>
                </a:lnTo>
                <a:lnTo>
                  <a:pt x="113943" y="299441"/>
                </a:lnTo>
                <a:lnTo>
                  <a:pt x="123030" y="299640"/>
                </a:lnTo>
                <a:lnTo>
                  <a:pt x="132897" y="298820"/>
                </a:lnTo>
                <a:lnTo>
                  <a:pt x="143286" y="297321"/>
                </a:lnTo>
                <a:lnTo>
                  <a:pt x="154022" y="295368"/>
                </a:lnTo>
                <a:lnTo>
                  <a:pt x="165941" y="292162"/>
                </a:lnTo>
                <a:lnTo>
                  <a:pt x="178650" y="288120"/>
                </a:lnTo>
                <a:lnTo>
                  <a:pt x="191885" y="283519"/>
                </a:lnTo>
                <a:lnTo>
                  <a:pt x="202614" y="279501"/>
                </a:lnTo>
                <a:lnTo>
                  <a:pt x="211671" y="275868"/>
                </a:lnTo>
                <a:lnTo>
                  <a:pt x="219614" y="272495"/>
                </a:lnTo>
                <a:lnTo>
                  <a:pt x="226815" y="268341"/>
                </a:lnTo>
                <a:lnTo>
                  <a:pt x="233520" y="263666"/>
                </a:lnTo>
                <a:lnTo>
                  <a:pt x="239895" y="258645"/>
                </a:lnTo>
                <a:lnTo>
                  <a:pt x="249519" y="250525"/>
                </a:lnTo>
                <a:lnTo>
                  <a:pt x="253418" y="247027"/>
                </a:lnTo>
                <a:lnTo>
                  <a:pt x="267912" y="232980"/>
                </a:lnTo>
                <a:lnTo>
                  <a:pt x="277110" y="223899"/>
                </a:lnTo>
                <a:lnTo>
                  <a:pt x="284195" y="215941"/>
                </a:lnTo>
                <a:lnTo>
                  <a:pt x="289871" y="208731"/>
                </a:lnTo>
                <a:lnTo>
                  <a:pt x="294608" y="202019"/>
                </a:lnTo>
                <a:lnTo>
                  <a:pt x="298718" y="195639"/>
                </a:lnTo>
                <a:lnTo>
                  <a:pt x="302410" y="189481"/>
                </a:lnTo>
                <a:lnTo>
                  <a:pt x="305825" y="183471"/>
                </a:lnTo>
                <a:lnTo>
                  <a:pt x="312158" y="171712"/>
                </a:lnTo>
                <a:lnTo>
                  <a:pt x="323985" y="148641"/>
                </a:lnTo>
                <a:lnTo>
                  <a:pt x="325923" y="142909"/>
                </a:lnTo>
                <a:lnTo>
                  <a:pt x="327215" y="137183"/>
                </a:lnTo>
                <a:lnTo>
                  <a:pt x="328076" y="131460"/>
                </a:lnTo>
                <a:lnTo>
                  <a:pt x="328650" y="125740"/>
                </a:lnTo>
                <a:lnTo>
                  <a:pt x="329032" y="120022"/>
                </a:lnTo>
                <a:lnTo>
                  <a:pt x="329288" y="114304"/>
                </a:lnTo>
                <a:lnTo>
                  <a:pt x="329571" y="100332"/>
                </a:lnTo>
                <a:lnTo>
                  <a:pt x="329647" y="92605"/>
                </a:lnTo>
                <a:lnTo>
                  <a:pt x="327792" y="85549"/>
                </a:lnTo>
                <a:lnTo>
                  <a:pt x="324651" y="78940"/>
                </a:lnTo>
                <a:lnTo>
                  <a:pt x="320652" y="72629"/>
                </a:lnTo>
                <a:lnTo>
                  <a:pt x="317985" y="66517"/>
                </a:lnTo>
                <a:lnTo>
                  <a:pt x="316208" y="60537"/>
                </a:lnTo>
                <a:lnTo>
                  <a:pt x="315023" y="54645"/>
                </a:lnTo>
                <a:lnTo>
                  <a:pt x="312328" y="49765"/>
                </a:lnTo>
                <a:lnTo>
                  <a:pt x="300386" y="37393"/>
                </a:lnTo>
                <a:lnTo>
                  <a:pt x="296855" y="32549"/>
                </a:lnTo>
                <a:lnTo>
                  <a:pt x="293549" y="27414"/>
                </a:lnTo>
                <a:lnTo>
                  <a:pt x="289439" y="23991"/>
                </a:lnTo>
                <a:lnTo>
                  <a:pt x="284795" y="21709"/>
                </a:lnTo>
                <a:lnTo>
                  <a:pt x="274554" y="18221"/>
                </a:lnTo>
                <a:lnTo>
                  <a:pt x="269156" y="15957"/>
                </a:lnTo>
                <a:lnTo>
                  <a:pt x="263653" y="13496"/>
                </a:lnTo>
                <a:lnTo>
                  <a:pt x="256174" y="10902"/>
                </a:lnTo>
                <a:lnTo>
                  <a:pt x="247378" y="8220"/>
                </a:lnTo>
                <a:lnTo>
                  <a:pt x="237704" y="5480"/>
                </a:lnTo>
                <a:lnTo>
                  <a:pt x="228397" y="3653"/>
                </a:lnTo>
                <a:lnTo>
                  <a:pt x="219335" y="2435"/>
                </a:lnTo>
                <a:lnTo>
                  <a:pt x="210436" y="1624"/>
                </a:lnTo>
                <a:lnTo>
                  <a:pt x="200693" y="1082"/>
                </a:lnTo>
                <a:lnTo>
                  <a:pt x="179708" y="481"/>
                </a:lnTo>
                <a:lnTo>
                  <a:pt x="142511" y="63"/>
                </a:lnTo>
                <a:lnTo>
                  <a:pt x="136360" y="42"/>
                </a:lnTo>
                <a:lnTo>
                  <a:pt x="131307" y="980"/>
                </a:lnTo>
                <a:lnTo>
                  <a:pt x="119644" y="5900"/>
                </a:lnTo>
                <a:lnTo>
                  <a:pt x="113206" y="7384"/>
                </a:lnTo>
                <a:lnTo>
                  <a:pt x="107170" y="10584"/>
                </a:lnTo>
                <a:lnTo>
                  <a:pt x="98341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2207331" y="4123372"/>
            <a:ext cx="307270" cy="145733"/>
          </a:xfrm>
          <a:custGeom>
            <a:avLst/>
            <a:gdLst/>
            <a:ahLst/>
            <a:cxnLst/>
            <a:rect l="0" t="0" r="0" b="0"/>
            <a:pathLst>
              <a:path w="307270" h="145733">
                <a:moveTo>
                  <a:pt x="152963" y="0"/>
                </a:moveTo>
                <a:lnTo>
                  <a:pt x="141032" y="0"/>
                </a:lnTo>
                <a:lnTo>
                  <a:pt x="139294" y="953"/>
                </a:lnTo>
                <a:lnTo>
                  <a:pt x="138136" y="2540"/>
                </a:lnTo>
                <a:lnTo>
                  <a:pt x="137363" y="4551"/>
                </a:lnTo>
                <a:lnTo>
                  <a:pt x="135896" y="6844"/>
                </a:lnTo>
                <a:lnTo>
                  <a:pt x="133965" y="9325"/>
                </a:lnTo>
                <a:lnTo>
                  <a:pt x="131725" y="11932"/>
                </a:lnTo>
                <a:lnTo>
                  <a:pt x="128327" y="14622"/>
                </a:lnTo>
                <a:lnTo>
                  <a:pt x="124157" y="17368"/>
                </a:lnTo>
                <a:lnTo>
                  <a:pt x="119472" y="20151"/>
                </a:lnTo>
                <a:lnTo>
                  <a:pt x="106645" y="28324"/>
                </a:lnTo>
                <a:lnTo>
                  <a:pt x="99225" y="33170"/>
                </a:lnTo>
                <a:lnTo>
                  <a:pt x="93325" y="38306"/>
                </a:lnTo>
                <a:lnTo>
                  <a:pt x="88440" y="43635"/>
                </a:lnTo>
                <a:lnTo>
                  <a:pt x="84230" y="49092"/>
                </a:lnTo>
                <a:lnTo>
                  <a:pt x="79519" y="53683"/>
                </a:lnTo>
                <a:lnTo>
                  <a:pt x="74473" y="57696"/>
                </a:lnTo>
                <a:lnTo>
                  <a:pt x="69204" y="61324"/>
                </a:lnTo>
                <a:lnTo>
                  <a:pt x="63786" y="65648"/>
                </a:lnTo>
                <a:lnTo>
                  <a:pt x="58270" y="70435"/>
                </a:lnTo>
                <a:lnTo>
                  <a:pt x="48012" y="79882"/>
                </a:lnTo>
                <a:lnTo>
                  <a:pt x="36883" y="90556"/>
                </a:lnTo>
                <a:lnTo>
                  <a:pt x="30569" y="96762"/>
                </a:lnTo>
                <a:lnTo>
                  <a:pt x="27552" y="98798"/>
                </a:lnTo>
                <a:lnTo>
                  <a:pt x="18755" y="102616"/>
                </a:lnTo>
                <a:lnTo>
                  <a:pt x="12988" y="106885"/>
                </a:lnTo>
                <a:lnTo>
                  <a:pt x="11069" y="109356"/>
                </a:lnTo>
                <a:lnTo>
                  <a:pt x="9790" y="111957"/>
                </a:lnTo>
                <a:lnTo>
                  <a:pt x="8937" y="114643"/>
                </a:lnTo>
                <a:lnTo>
                  <a:pt x="7416" y="117386"/>
                </a:lnTo>
                <a:lnTo>
                  <a:pt x="5449" y="120168"/>
                </a:lnTo>
                <a:lnTo>
                  <a:pt x="3186" y="122975"/>
                </a:lnTo>
                <a:lnTo>
                  <a:pt x="1677" y="125798"/>
                </a:lnTo>
                <a:lnTo>
                  <a:pt x="671" y="128633"/>
                </a:lnTo>
                <a:lnTo>
                  <a:pt x="0" y="131475"/>
                </a:lnTo>
                <a:lnTo>
                  <a:pt x="505" y="133370"/>
                </a:lnTo>
                <a:lnTo>
                  <a:pt x="1795" y="134633"/>
                </a:lnTo>
                <a:lnTo>
                  <a:pt x="3607" y="135476"/>
                </a:lnTo>
                <a:lnTo>
                  <a:pt x="4815" y="136990"/>
                </a:lnTo>
                <a:lnTo>
                  <a:pt x="5620" y="138951"/>
                </a:lnTo>
                <a:lnTo>
                  <a:pt x="6157" y="141212"/>
                </a:lnTo>
                <a:lnTo>
                  <a:pt x="7468" y="142719"/>
                </a:lnTo>
                <a:lnTo>
                  <a:pt x="9294" y="143723"/>
                </a:lnTo>
                <a:lnTo>
                  <a:pt x="11464" y="144393"/>
                </a:lnTo>
                <a:lnTo>
                  <a:pt x="15768" y="144840"/>
                </a:lnTo>
                <a:lnTo>
                  <a:pt x="21495" y="145137"/>
                </a:lnTo>
                <a:lnTo>
                  <a:pt x="35478" y="145468"/>
                </a:lnTo>
                <a:lnTo>
                  <a:pt x="51218" y="145615"/>
                </a:lnTo>
                <a:lnTo>
                  <a:pt x="95678" y="143140"/>
                </a:lnTo>
                <a:lnTo>
                  <a:pt x="126203" y="141147"/>
                </a:lnTo>
                <a:lnTo>
                  <a:pt x="182980" y="138932"/>
                </a:lnTo>
                <a:lnTo>
                  <a:pt x="210122" y="138341"/>
                </a:lnTo>
                <a:lnTo>
                  <a:pt x="231074" y="138900"/>
                </a:lnTo>
                <a:lnTo>
                  <a:pt x="247900" y="140225"/>
                </a:lnTo>
                <a:lnTo>
                  <a:pt x="261974" y="142061"/>
                </a:lnTo>
                <a:lnTo>
                  <a:pt x="273262" y="143285"/>
                </a:lnTo>
                <a:lnTo>
                  <a:pt x="282693" y="144101"/>
                </a:lnTo>
                <a:lnTo>
                  <a:pt x="307269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2263539" y="4329112"/>
            <a:ext cx="311069" cy="17146"/>
          </a:xfrm>
          <a:custGeom>
            <a:avLst/>
            <a:gdLst/>
            <a:ahLst/>
            <a:cxnLst/>
            <a:rect l="0" t="0" r="0" b="0"/>
            <a:pathLst>
              <a:path w="311069" h="17146">
                <a:moveTo>
                  <a:pt x="11030" y="0"/>
                </a:moveTo>
                <a:lnTo>
                  <a:pt x="1929" y="0"/>
                </a:lnTo>
                <a:lnTo>
                  <a:pt x="200" y="953"/>
                </a:lnTo>
                <a:lnTo>
                  <a:pt x="0" y="2540"/>
                </a:lnTo>
                <a:lnTo>
                  <a:pt x="820" y="4551"/>
                </a:lnTo>
                <a:lnTo>
                  <a:pt x="3271" y="5892"/>
                </a:lnTo>
                <a:lnTo>
                  <a:pt x="6810" y="6785"/>
                </a:lnTo>
                <a:lnTo>
                  <a:pt x="11074" y="7381"/>
                </a:lnTo>
                <a:lnTo>
                  <a:pt x="14869" y="8731"/>
                </a:lnTo>
                <a:lnTo>
                  <a:pt x="18352" y="10583"/>
                </a:lnTo>
                <a:lnTo>
                  <a:pt x="21627" y="12771"/>
                </a:lnTo>
                <a:lnTo>
                  <a:pt x="24762" y="14229"/>
                </a:lnTo>
                <a:lnTo>
                  <a:pt x="27805" y="15201"/>
                </a:lnTo>
                <a:lnTo>
                  <a:pt x="30786" y="15849"/>
                </a:lnTo>
                <a:lnTo>
                  <a:pt x="34678" y="16281"/>
                </a:lnTo>
                <a:lnTo>
                  <a:pt x="44083" y="16761"/>
                </a:lnTo>
                <a:lnTo>
                  <a:pt x="54613" y="16975"/>
                </a:lnTo>
                <a:lnTo>
                  <a:pt x="31106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2747249" y="4123372"/>
            <a:ext cx="230266" cy="240031"/>
          </a:xfrm>
          <a:custGeom>
            <a:avLst/>
            <a:gdLst/>
            <a:ahLst/>
            <a:cxnLst/>
            <a:rect l="0" t="0" r="0" b="0"/>
            <a:pathLst>
              <a:path w="230266" h="240031">
                <a:moveTo>
                  <a:pt x="7380" y="0"/>
                </a:moveTo>
                <a:lnTo>
                  <a:pt x="0" y="7381"/>
                </a:lnTo>
                <a:lnTo>
                  <a:pt x="555" y="8731"/>
                </a:lnTo>
                <a:lnTo>
                  <a:pt x="5887" y="15181"/>
                </a:lnTo>
                <a:lnTo>
                  <a:pt x="10844" y="20400"/>
                </a:lnTo>
                <a:lnTo>
                  <a:pt x="18990" y="28693"/>
                </a:lnTo>
                <a:lnTo>
                  <a:pt x="20835" y="31511"/>
                </a:lnTo>
                <a:lnTo>
                  <a:pt x="22885" y="37183"/>
                </a:lnTo>
                <a:lnTo>
                  <a:pt x="25337" y="40981"/>
                </a:lnTo>
                <a:lnTo>
                  <a:pt x="28877" y="45418"/>
                </a:lnTo>
                <a:lnTo>
                  <a:pt x="33141" y="50281"/>
                </a:lnTo>
                <a:lnTo>
                  <a:pt x="37889" y="55429"/>
                </a:lnTo>
                <a:lnTo>
                  <a:pt x="52721" y="70821"/>
                </a:lnTo>
                <a:lnTo>
                  <a:pt x="60234" y="78466"/>
                </a:lnTo>
                <a:lnTo>
                  <a:pt x="63571" y="82791"/>
                </a:lnTo>
                <a:lnTo>
                  <a:pt x="66749" y="87579"/>
                </a:lnTo>
                <a:lnTo>
                  <a:pt x="69819" y="92676"/>
                </a:lnTo>
                <a:lnTo>
                  <a:pt x="73771" y="97026"/>
                </a:lnTo>
                <a:lnTo>
                  <a:pt x="78311" y="100879"/>
                </a:lnTo>
                <a:lnTo>
                  <a:pt x="83242" y="104400"/>
                </a:lnTo>
                <a:lnTo>
                  <a:pt x="89388" y="109606"/>
                </a:lnTo>
                <a:lnTo>
                  <a:pt x="96342" y="115933"/>
                </a:lnTo>
                <a:lnTo>
                  <a:pt x="103836" y="123009"/>
                </a:lnTo>
                <a:lnTo>
                  <a:pt x="110737" y="128678"/>
                </a:lnTo>
                <a:lnTo>
                  <a:pt x="117242" y="133411"/>
                </a:lnTo>
                <a:lnTo>
                  <a:pt x="123484" y="137518"/>
                </a:lnTo>
                <a:lnTo>
                  <a:pt x="128598" y="141209"/>
                </a:lnTo>
                <a:lnTo>
                  <a:pt x="132959" y="144622"/>
                </a:lnTo>
                <a:lnTo>
                  <a:pt x="136820" y="147849"/>
                </a:lnTo>
                <a:lnTo>
                  <a:pt x="141298" y="151906"/>
                </a:lnTo>
                <a:lnTo>
                  <a:pt x="151355" y="161494"/>
                </a:lnTo>
                <a:lnTo>
                  <a:pt x="163175" y="173051"/>
                </a:lnTo>
                <a:lnTo>
                  <a:pt x="167441" y="176327"/>
                </a:lnTo>
                <a:lnTo>
                  <a:pt x="172190" y="179464"/>
                </a:lnTo>
                <a:lnTo>
                  <a:pt x="177261" y="182508"/>
                </a:lnTo>
                <a:lnTo>
                  <a:pt x="181594" y="185489"/>
                </a:lnTo>
                <a:lnTo>
                  <a:pt x="185436" y="188430"/>
                </a:lnTo>
                <a:lnTo>
                  <a:pt x="188949" y="191342"/>
                </a:lnTo>
                <a:lnTo>
                  <a:pt x="191291" y="195189"/>
                </a:lnTo>
                <a:lnTo>
                  <a:pt x="192853" y="199659"/>
                </a:lnTo>
                <a:lnTo>
                  <a:pt x="193893" y="204543"/>
                </a:lnTo>
                <a:lnTo>
                  <a:pt x="195540" y="207800"/>
                </a:lnTo>
                <a:lnTo>
                  <a:pt x="197590" y="209971"/>
                </a:lnTo>
                <a:lnTo>
                  <a:pt x="202408" y="213335"/>
                </a:lnTo>
                <a:lnTo>
                  <a:pt x="207724" y="218006"/>
                </a:lnTo>
                <a:lnTo>
                  <a:pt x="213262" y="223256"/>
                </a:lnTo>
                <a:lnTo>
                  <a:pt x="23026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2763202" y="4080510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257175" y="0"/>
                </a:moveTo>
                <a:lnTo>
                  <a:pt x="252624" y="4550"/>
                </a:lnTo>
                <a:lnTo>
                  <a:pt x="251284" y="6844"/>
                </a:lnTo>
                <a:lnTo>
                  <a:pt x="249794" y="11931"/>
                </a:lnTo>
                <a:lnTo>
                  <a:pt x="247492" y="15574"/>
                </a:lnTo>
                <a:lnTo>
                  <a:pt x="244052" y="19908"/>
                </a:lnTo>
                <a:lnTo>
                  <a:pt x="239854" y="24702"/>
                </a:lnTo>
                <a:lnTo>
                  <a:pt x="234197" y="30755"/>
                </a:lnTo>
                <a:lnTo>
                  <a:pt x="212584" y="52928"/>
                </a:lnTo>
                <a:lnTo>
                  <a:pt x="157597" y="108141"/>
                </a:lnTo>
                <a:lnTo>
                  <a:pt x="148880" y="115909"/>
                </a:lnTo>
                <a:lnTo>
                  <a:pt x="116714" y="143140"/>
                </a:lnTo>
                <a:lnTo>
                  <a:pt x="108289" y="150672"/>
                </a:lnTo>
                <a:lnTo>
                  <a:pt x="100768" y="157597"/>
                </a:lnTo>
                <a:lnTo>
                  <a:pt x="93848" y="163167"/>
                </a:lnTo>
                <a:lnTo>
                  <a:pt x="87331" y="167833"/>
                </a:lnTo>
                <a:lnTo>
                  <a:pt x="81080" y="171896"/>
                </a:lnTo>
                <a:lnTo>
                  <a:pt x="49530" y="191267"/>
                </a:lnTo>
                <a:lnTo>
                  <a:pt x="40640" y="197044"/>
                </a:lnTo>
                <a:lnTo>
                  <a:pt x="33761" y="201847"/>
                </a:lnTo>
                <a:lnTo>
                  <a:pt x="28222" y="206002"/>
                </a:lnTo>
                <a:lnTo>
                  <a:pt x="23577" y="209725"/>
                </a:lnTo>
                <a:lnTo>
                  <a:pt x="15876" y="216401"/>
                </a:lnTo>
                <a:lnTo>
                  <a:pt x="9063" y="222556"/>
                </a:lnTo>
                <a:lnTo>
                  <a:pt x="2073" y="22941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3183797" y="4080510"/>
            <a:ext cx="342358" cy="145733"/>
          </a:xfrm>
          <a:custGeom>
            <a:avLst/>
            <a:gdLst/>
            <a:ahLst/>
            <a:cxnLst/>
            <a:rect l="0" t="0" r="0" b="0"/>
            <a:pathLst>
              <a:path w="342358" h="145733">
                <a:moveTo>
                  <a:pt x="188053" y="0"/>
                </a:moveTo>
                <a:lnTo>
                  <a:pt x="188053" y="11931"/>
                </a:lnTo>
                <a:lnTo>
                  <a:pt x="187100" y="14622"/>
                </a:lnTo>
                <a:lnTo>
                  <a:pt x="185512" y="17368"/>
                </a:lnTo>
                <a:lnTo>
                  <a:pt x="183502" y="20150"/>
                </a:lnTo>
                <a:lnTo>
                  <a:pt x="181209" y="22959"/>
                </a:lnTo>
                <a:lnTo>
                  <a:pt x="178727" y="25783"/>
                </a:lnTo>
                <a:lnTo>
                  <a:pt x="176121" y="28619"/>
                </a:lnTo>
                <a:lnTo>
                  <a:pt x="172478" y="31461"/>
                </a:lnTo>
                <a:lnTo>
                  <a:pt x="168144" y="34309"/>
                </a:lnTo>
                <a:lnTo>
                  <a:pt x="163351" y="37160"/>
                </a:lnTo>
                <a:lnTo>
                  <a:pt x="159202" y="40014"/>
                </a:lnTo>
                <a:lnTo>
                  <a:pt x="155484" y="42868"/>
                </a:lnTo>
                <a:lnTo>
                  <a:pt x="152052" y="45724"/>
                </a:lnTo>
                <a:lnTo>
                  <a:pt x="147860" y="48580"/>
                </a:lnTo>
                <a:lnTo>
                  <a:pt x="143160" y="51437"/>
                </a:lnTo>
                <a:lnTo>
                  <a:pt x="138121" y="54293"/>
                </a:lnTo>
                <a:lnTo>
                  <a:pt x="131905" y="57151"/>
                </a:lnTo>
                <a:lnTo>
                  <a:pt x="124904" y="60008"/>
                </a:lnTo>
                <a:lnTo>
                  <a:pt x="117378" y="62865"/>
                </a:lnTo>
                <a:lnTo>
                  <a:pt x="111409" y="65722"/>
                </a:lnTo>
                <a:lnTo>
                  <a:pt x="106476" y="68580"/>
                </a:lnTo>
                <a:lnTo>
                  <a:pt x="102236" y="71437"/>
                </a:lnTo>
                <a:lnTo>
                  <a:pt x="97504" y="74294"/>
                </a:lnTo>
                <a:lnTo>
                  <a:pt x="92444" y="77152"/>
                </a:lnTo>
                <a:lnTo>
                  <a:pt x="81742" y="82867"/>
                </a:lnTo>
                <a:lnTo>
                  <a:pt x="70636" y="88582"/>
                </a:lnTo>
                <a:lnTo>
                  <a:pt x="65960" y="91440"/>
                </a:lnTo>
                <a:lnTo>
                  <a:pt x="61890" y="94297"/>
                </a:lnTo>
                <a:lnTo>
                  <a:pt x="58224" y="97155"/>
                </a:lnTo>
                <a:lnTo>
                  <a:pt x="53875" y="99060"/>
                </a:lnTo>
                <a:lnTo>
                  <a:pt x="43963" y="101177"/>
                </a:lnTo>
                <a:lnTo>
                  <a:pt x="38653" y="103646"/>
                </a:lnTo>
                <a:lnTo>
                  <a:pt x="33208" y="107197"/>
                </a:lnTo>
                <a:lnTo>
                  <a:pt x="27673" y="111470"/>
                </a:lnTo>
                <a:lnTo>
                  <a:pt x="23030" y="114318"/>
                </a:lnTo>
                <a:lnTo>
                  <a:pt x="15332" y="117483"/>
                </a:lnTo>
                <a:lnTo>
                  <a:pt x="5643" y="119265"/>
                </a:lnTo>
                <a:lnTo>
                  <a:pt x="3581" y="120467"/>
                </a:lnTo>
                <a:lnTo>
                  <a:pt x="2206" y="122221"/>
                </a:lnTo>
                <a:lnTo>
                  <a:pt x="0" y="127330"/>
                </a:lnTo>
                <a:lnTo>
                  <a:pt x="4779" y="130568"/>
                </a:lnTo>
                <a:lnTo>
                  <a:pt x="8720" y="132766"/>
                </a:lnTo>
                <a:lnTo>
                  <a:pt x="16110" y="134230"/>
                </a:lnTo>
                <a:lnTo>
                  <a:pt x="25799" y="135207"/>
                </a:lnTo>
                <a:lnTo>
                  <a:pt x="37021" y="135858"/>
                </a:lnTo>
                <a:lnTo>
                  <a:pt x="57837" y="135339"/>
                </a:lnTo>
                <a:lnTo>
                  <a:pt x="174480" y="129665"/>
                </a:lnTo>
                <a:lnTo>
                  <a:pt x="209748" y="128907"/>
                </a:lnTo>
                <a:lnTo>
                  <a:pt x="278886" y="128595"/>
                </a:lnTo>
                <a:lnTo>
                  <a:pt x="285756" y="129545"/>
                </a:lnTo>
                <a:lnTo>
                  <a:pt x="293193" y="131131"/>
                </a:lnTo>
                <a:lnTo>
                  <a:pt x="301009" y="133140"/>
                </a:lnTo>
                <a:lnTo>
                  <a:pt x="308124" y="134480"/>
                </a:lnTo>
                <a:lnTo>
                  <a:pt x="314773" y="135373"/>
                </a:lnTo>
                <a:lnTo>
                  <a:pt x="321110" y="135969"/>
                </a:lnTo>
                <a:lnTo>
                  <a:pt x="330691" y="139170"/>
                </a:lnTo>
                <a:lnTo>
                  <a:pt x="342357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3251834" y="4277677"/>
            <a:ext cx="342901" cy="25719"/>
          </a:xfrm>
          <a:custGeom>
            <a:avLst/>
            <a:gdLst/>
            <a:ahLst/>
            <a:cxnLst/>
            <a:rect l="0" t="0" r="0" b="0"/>
            <a:pathLst>
              <a:path w="342901" h="25719">
                <a:moveTo>
                  <a:pt x="0" y="0"/>
                </a:moveTo>
                <a:lnTo>
                  <a:pt x="0" y="11932"/>
                </a:lnTo>
                <a:lnTo>
                  <a:pt x="953" y="13669"/>
                </a:lnTo>
                <a:lnTo>
                  <a:pt x="2541" y="14828"/>
                </a:lnTo>
                <a:lnTo>
                  <a:pt x="4551" y="15600"/>
                </a:lnTo>
                <a:lnTo>
                  <a:pt x="6844" y="16115"/>
                </a:lnTo>
                <a:lnTo>
                  <a:pt x="14622" y="16840"/>
                </a:lnTo>
                <a:lnTo>
                  <a:pt x="23912" y="17055"/>
                </a:lnTo>
                <a:lnTo>
                  <a:pt x="90294" y="17144"/>
                </a:lnTo>
                <a:lnTo>
                  <a:pt x="97344" y="16192"/>
                </a:lnTo>
                <a:lnTo>
                  <a:pt x="104901" y="14605"/>
                </a:lnTo>
                <a:lnTo>
                  <a:pt x="112797" y="12594"/>
                </a:lnTo>
                <a:lnTo>
                  <a:pt x="120918" y="11254"/>
                </a:lnTo>
                <a:lnTo>
                  <a:pt x="129190" y="10360"/>
                </a:lnTo>
                <a:lnTo>
                  <a:pt x="137562" y="9764"/>
                </a:lnTo>
                <a:lnTo>
                  <a:pt x="146001" y="9367"/>
                </a:lnTo>
                <a:lnTo>
                  <a:pt x="162997" y="8926"/>
                </a:lnTo>
                <a:lnTo>
                  <a:pt x="206834" y="8678"/>
                </a:lnTo>
                <a:lnTo>
                  <a:pt x="222662" y="9595"/>
                </a:lnTo>
                <a:lnTo>
                  <a:pt x="237977" y="11159"/>
                </a:lnTo>
                <a:lnTo>
                  <a:pt x="252949" y="13155"/>
                </a:lnTo>
                <a:lnTo>
                  <a:pt x="267693" y="15437"/>
                </a:lnTo>
                <a:lnTo>
                  <a:pt x="307388" y="22248"/>
                </a:lnTo>
                <a:lnTo>
                  <a:pt x="315416" y="23405"/>
                </a:lnTo>
                <a:lnTo>
                  <a:pt x="321719" y="24176"/>
                </a:lnTo>
                <a:lnTo>
                  <a:pt x="326875" y="24690"/>
                </a:lnTo>
                <a:lnTo>
                  <a:pt x="331265" y="25032"/>
                </a:lnTo>
                <a:lnTo>
                  <a:pt x="34290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3689032" y="4038118"/>
            <a:ext cx="265315" cy="308140"/>
          </a:xfrm>
          <a:custGeom>
            <a:avLst/>
            <a:gdLst/>
            <a:ahLst/>
            <a:cxnLst/>
            <a:rect l="0" t="0" r="0" b="0"/>
            <a:pathLst>
              <a:path w="265315" h="308140">
                <a:moveTo>
                  <a:pt x="0" y="68109"/>
                </a:moveTo>
                <a:lnTo>
                  <a:pt x="4551" y="59007"/>
                </a:lnTo>
                <a:lnTo>
                  <a:pt x="6785" y="51999"/>
                </a:lnTo>
                <a:lnTo>
                  <a:pt x="7381" y="48796"/>
                </a:lnTo>
                <a:lnTo>
                  <a:pt x="9683" y="45709"/>
                </a:lnTo>
                <a:lnTo>
                  <a:pt x="17321" y="39738"/>
                </a:lnTo>
                <a:lnTo>
                  <a:pt x="24526" y="33910"/>
                </a:lnTo>
                <a:lnTo>
                  <a:pt x="27781" y="31022"/>
                </a:lnTo>
                <a:lnTo>
                  <a:pt x="32808" y="28145"/>
                </a:lnTo>
                <a:lnTo>
                  <a:pt x="39017" y="25273"/>
                </a:lnTo>
                <a:lnTo>
                  <a:pt x="46014" y="22407"/>
                </a:lnTo>
                <a:lnTo>
                  <a:pt x="52583" y="20496"/>
                </a:lnTo>
                <a:lnTo>
                  <a:pt x="58869" y="19222"/>
                </a:lnTo>
                <a:lnTo>
                  <a:pt x="64963" y="18373"/>
                </a:lnTo>
                <a:lnTo>
                  <a:pt x="71884" y="16854"/>
                </a:lnTo>
                <a:lnTo>
                  <a:pt x="79355" y="14889"/>
                </a:lnTo>
                <a:lnTo>
                  <a:pt x="87193" y="12626"/>
                </a:lnTo>
                <a:lnTo>
                  <a:pt x="98134" y="10166"/>
                </a:lnTo>
                <a:lnTo>
                  <a:pt x="125530" y="4892"/>
                </a:lnTo>
                <a:lnTo>
                  <a:pt x="137979" y="3104"/>
                </a:lnTo>
                <a:lnTo>
                  <a:pt x="149136" y="1912"/>
                </a:lnTo>
                <a:lnTo>
                  <a:pt x="159431" y="1118"/>
                </a:lnTo>
                <a:lnTo>
                  <a:pt x="168200" y="588"/>
                </a:lnTo>
                <a:lnTo>
                  <a:pt x="183023" y="0"/>
                </a:lnTo>
                <a:lnTo>
                  <a:pt x="189643" y="795"/>
                </a:lnTo>
                <a:lnTo>
                  <a:pt x="195961" y="2278"/>
                </a:lnTo>
                <a:lnTo>
                  <a:pt x="202078" y="4219"/>
                </a:lnTo>
                <a:lnTo>
                  <a:pt x="207109" y="6466"/>
                </a:lnTo>
                <a:lnTo>
                  <a:pt x="215238" y="11502"/>
                </a:lnTo>
                <a:lnTo>
                  <a:pt x="217787" y="14179"/>
                </a:lnTo>
                <a:lnTo>
                  <a:pt x="219487" y="16915"/>
                </a:lnTo>
                <a:lnTo>
                  <a:pt x="221375" y="22496"/>
                </a:lnTo>
                <a:lnTo>
                  <a:pt x="222438" y="31946"/>
                </a:lnTo>
                <a:lnTo>
                  <a:pt x="222686" y="41241"/>
                </a:lnTo>
                <a:lnTo>
                  <a:pt x="220847" y="46388"/>
                </a:lnTo>
                <a:lnTo>
                  <a:pt x="217717" y="51723"/>
                </a:lnTo>
                <a:lnTo>
                  <a:pt x="213724" y="57185"/>
                </a:lnTo>
                <a:lnTo>
                  <a:pt x="204209" y="70874"/>
                </a:lnTo>
                <a:lnTo>
                  <a:pt x="199004" y="78525"/>
                </a:lnTo>
                <a:lnTo>
                  <a:pt x="190771" y="87435"/>
                </a:lnTo>
                <a:lnTo>
                  <a:pt x="180521" y="97186"/>
                </a:lnTo>
                <a:lnTo>
                  <a:pt x="168925" y="107496"/>
                </a:lnTo>
                <a:lnTo>
                  <a:pt x="157384" y="117227"/>
                </a:lnTo>
                <a:lnTo>
                  <a:pt x="124843" y="143623"/>
                </a:lnTo>
                <a:lnTo>
                  <a:pt x="116566" y="150837"/>
                </a:lnTo>
                <a:lnTo>
                  <a:pt x="109143" y="157551"/>
                </a:lnTo>
                <a:lnTo>
                  <a:pt x="101337" y="162979"/>
                </a:lnTo>
                <a:lnTo>
                  <a:pt x="93276" y="167551"/>
                </a:lnTo>
                <a:lnTo>
                  <a:pt x="64357" y="181732"/>
                </a:lnTo>
                <a:lnTo>
                  <a:pt x="61001" y="183863"/>
                </a:lnTo>
                <a:lnTo>
                  <a:pt x="59718" y="185283"/>
                </a:lnTo>
                <a:lnTo>
                  <a:pt x="59814" y="186230"/>
                </a:lnTo>
                <a:lnTo>
                  <a:pt x="60831" y="185909"/>
                </a:lnTo>
                <a:lnTo>
                  <a:pt x="67766" y="180906"/>
                </a:lnTo>
                <a:lnTo>
                  <a:pt x="71847" y="178550"/>
                </a:lnTo>
                <a:lnTo>
                  <a:pt x="76473" y="176026"/>
                </a:lnTo>
                <a:lnTo>
                  <a:pt x="81462" y="174344"/>
                </a:lnTo>
                <a:lnTo>
                  <a:pt x="86693" y="173223"/>
                </a:lnTo>
                <a:lnTo>
                  <a:pt x="92086" y="172474"/>
                </a:lnTo>
                <a:lnTo>
                  <a:pt x="110777" y="169104"/>
                </a:lnTo>
                <a:lnTo>
                  <a:pt x="122429" y="166871"/>
                </a:lnTo>
                <a:lnTo>
                  <a:pt x="135912" y="165383"/>
                </a:lnTo>
                <a:lnTo>
                  <a:pt x="150615" y="164391"/>
                </a:lnTo>
                <a:lnTo>
                  <a:pt x="166133" y="163730"/>
                </a:lnTo>
                <a:lnTo>
                  <a:pt x="178383" y="164241"/>
                </a:lnTo>
                <a:lnTo>
                  <a:pt x="188454" y="165535"/>
                </a:lnTo>
                <a:lnTo>
                  <a:pt x="197074" y="167350"/>
                </a:lnTo>
                <a:lnTo>
                  <a:pt x="204725" y="168560"/>
                </a:lnTo>
                <a:lnTo>
                  <a:pt x="211731" y="169366"/>
                </a:lnTo>
                <a:lnTo>
                  <a:pt x="218306" y="169904"/>
                </a:lnTo>
                <a:lnTo>
                  <a:pt x="223643" y="171215"/>
                </a:lnTo>
                <a:lnTo>
                  <a:pt x="228153" y="173042"/>
                </a:lnTo>
                <a:lnTo>
                  <a:pt x="232111" y="175212"/>
                </a:lnTo>
                <a:lnTo>
                  <a:pt x="246785" y="182816"/>
                </a:lnTo>
                <a:lnTo>
                  <a:pt x="250248" y="185538"/>
                </a:lnTo>
                <a:lnTo>
                  <a:pt x="252558" y="188305"/>
                </a:lnTo>
                <a:lnTo>
                  <a:pt x="256075" y="193920"/>
                </a:lnTo>
                <a:lnTo>
                  <a:pt x="260814" y="199590"/>
                </a:lnTo>
                <a:lnTo>
                  <a:pt x="262458" y="203388"/>
                </a:lnTo>
                <a:lnTo>
                  <a:pt x="264285" y="212688"/>
                </a:lnTo>
                <a:lnTo>
                  <a:pt x="265097" y="220632"/>
                </a:lnTo>
                <a:lnTo>
                  <a:pt x="265314" y="224083"/>
                </a:lnTo>
                <a:lnTo>
                  <a:pt x="263015" y="232998"/>
                </a:lnTo>
                <a:lnTo>
                  <a:pt x="261068" y="238043"/>
                </a:lnTo>
                <a:lnTo>
                  <a:pt x="257866" y="242358"/>
                </a:lnTo>
                <a:lnTo>
                  <a:pt x="253825" y="246188"/>
                </a:lnTo>
                <a:lnTo>
                  <a:pt x="249227" y="249693"/>
                </a:lnTo>
                <a:lnTo>
                  <a:pt x="244256" y="252983"/>
                </a:lnTo>
                <a:lnTo>
                  <a:pt x="239037" y="256128"/>
                </a:lnTo>
                <a:lnTo>
                  <a:pt x="233653" y="259178"/>
                </a:lnTo>
                <a:lnTo>
                  <a:pt x="217511" y="267646"/>
                </a:lnTo>
                <a:lnTo>
                  <a:pt x="207872" y="272571"/>
                </a:lnTo>
                <a:lnTo>
                  <a:pt x="200494" y="276807"/>
                </a:lnTo>
                <a:lnTo>
                  <a:pt x="194622" y="280584"/>
                </a:lnTo>
                <a:lnTo>
                  <a:pt x="189756" y="284054"/>
                </a:lnTo>
                <a:lnTo>
                  <a:pt x="183654" y="287320"/>
                </a:lnTo>
                <a:lnTo>
                  <a:pt x="176728" y="290450"/>
                </a:lnTo>
                <a:lnTo>
                  <a:pt x="169254" y="293488"/>
                </a:lnTo>
                <a:lnTo>
                  <a:pt x="161413" y="295515"/>
                </a:lnTo>
                <a:lnTo>
                  <a:pt x="153329" y="296865"/>
                </a:lnTo>
                <a:lnTo>
                  <a:pt x="145082" y="297766"/>
                </a:lnTo>
                <a:lnTo>
                  <a:pt x="136726" y="299319"/>
                </a:lnTo>
                <a:lnTo>
                  <a:pt x="128298" y="301306"/>
                </a:lnTo>
                <a:lnTo>
                  <a:pt x="60007" y="3081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"/>
          <p:cNvSpPr/>
          <p:nvPr/>
        </p:nvSpPr>
        <p:spPr>
          <a:xfrm>
            <a:off x="741345" y="4792542"/>
            <a:ext cx="358793" cy="462249"/>
          </a:xfrm>
          <a:custGeom>
            <a:avLst/>
            <a:gdLst/>
            <a:ahLst/>
            <a:cxnLst/>
            <a:rect l="0" t="0" r="0" b="0"/>
            <a:pathLst>
              <a:path w="358793" h="462249">
                <a:moveTo>
                  <a:pt x="41609" y="59493"/>
                </a:moveTo>
                <a:lnTo>
                  <a:pt x="37059" y="68595"/>
                </a:lnTo>
                <a:lnTo>
                  <a:pt x="32284" y="80683"/>
                </a:lnTo>
                <a:lnTo>
                  <a:pt x="27940" y="94628"/>
                </a:lnTo>
                <a:lnTo>
                  <a:pt x="26009" y="107176"/>
                </a:lnTo>
                <a:lnTo>
                  <a:pt x="25151" y="119103"/>
                </a:lnTo>
                <a:lnTo>
                  <a:pt x="24770" y="130753"/>
                </a:lnTo>
                <a:lnTo>
                  <a:pt x="24600" y="142282"/>
                </a:lnTo>
                <a:lnTo>
                  <a:pt x="24468" y="264099"/>
                </a:lnTo>
                <a:lnTo>
                  <a:pt x="26372" y="277812"/>
                </a:lnTo>
                <a:lnTo>
                  <a:pt x="29546" y="294574"/>
                </a:lnTo>
                <a:lnTo>
                  <a:pt x="37200" y="329708"/>
                </a:lnTo>
                <a:lnTo>
                  <a:pt x="43777" y="358024"/>
                </a:lnTo>
                <a:lnTo>
                  <a:pt x="44960" y="367098"/>
                </a:lnTo>
                <a:lnTo>
                  <a:pt x="44795" y="373148"/>
                </a:lnTo>
                <a:lnTo>
                  <a:pt x="42553" y="384203"/>
                </a:lnTo>
                <a:lnTo>
                  <a:pt x="42239" y="387408"/>
                </a:lnTo>
                <a:lnTo>
                  <a:pt x="42981" y="389546"/>
                </a:lnTo>
                <a:lnTo>
                  <a:pt x="44429" y="390971"/>
                </a:lnTo>
                <a:lnTo>
                  <a:pt x="46347" y="391920"/>
                </a:lnTo>
                <a:lnTo>
                  <a:pt x="47625" y="391601"/>
                </a:lnTo>
                <a:lnTo>
                  <a:pt x="48477" y="390436"/>
                </a:lnTo>
                <a:lnTo>
                  <a:pt x="49845" y="386272"/>
                </a:lnTo>
                <a:lnTo>
                  <a:pt x="47492" y="383163"/>
                </a:lnTo>
                <a:lnTo>
                  <a:pt x="45531" y="381001"/>
                </a:lnTo>
                <a:lnTo>
                  <a:pt x="44224" y="377654"/>
                </a:lnTo>
                <a:lnTo>
                  <a:pt x="41432" y="363842"/>
                </a:lnTo>
                <a:lnTo>
                  <a:pt x="37403" y="353192"/>
                </a:lnTo>
                <a:lnTo>
                  <a:pt x="34977" y="342108"/>
                </a:lnTo>
                <a:lnTo>
                  <a:pt x="32947" y="330832"/>
                </a:lnTo>
                <a:lnTo>
                  <a:pt x="28869" y="319471"/>
                </a:lnTo>
                <a:lnTo>
                  <a:pt x="23882" y="305531"/>
                </a:lnTo>
                <a:lnTo>
                  <a:pt x="21219" y="297813"/>
                </a:lnTo>
                <a:lnTo>
                  <a:pt x="19443" y="289810"/>
                </a:lnTo>
                <a:lnTo>
                  <a:pt x="18259" y="281618"/>
                </a:lnTo>
                <a:lnTo>
                  <a:pt x="17470" y="273299"/>
                </a:lnTo>
                <a:lnTo>
                  <a:pt x="16944" y="262990"/>
                </a:lnTo>
                <a:lnTo>
                  <a:pt x="16360" y="238836"/>
                </a:lnTo>
                <a:lnTo>
                  <a:pt x="15933" y="148957"/>
                </a:lnTo>
                <a:lnTo>
                  <a:pt x="16872" y="137233"/>
                </a:lnTo>
                <a:lnTo>
                  <a:pt x="18450" y="127512"/>
                </a:lnTo>
                <a:lnTo>
                  <a:pt x="20455" y="119126"/>
                </a:lnTo>
                <a:lnTo>
                  <a:pt x="23696" y="110678"/>
                </a:lnTo>
                <a:lnTo>
                  <a:pt x="27762" y="102189"/>
                </a:lnTo>
                <a:lnTo>
                  <a:pt x="36408" y="86088"/>
                </a:lnTo>
                <a:lnTo>
                  <a:pt x="43425" y="72583"/>
                </a:lnTo>
                <a:lnTo>
                  <a:pt x="52259" y="60231"/>
                </a:lnTo>
                <a:lnTo>
                  <a:pt x="61583" y="48391"/>
                </a:lnTo>
                <a:lnTo>
                  <a:pt x="68901" y="36778"/>
                </a:lnTo>
                <a:lnTo>
                  <a:pt x="77869" y="27807"/>
                </a:lnTo>
                <a:lnTo>
                  <a:pt x="88205" y="20645"/>
                </a:lnTo>
                <a:lnTo>
                  <a:pt x="99149" y="14287"/>
                </a:lnTo>
                <a:lnTo>
                  <a:pt x="105686" y="11258"/>
                </a:lnTo>
                <a:lnTo>
                  <a:pt x="112902" y="8286"/>
                </a:lnTo>
                <a:lnTo>
                  <a:pt x="120571" y="5353"/>
                </a:lnTo>
                <a:lnTo>
                  <a:pt x="127588" y="3397"/>
                </a:lnTo>
                <a:lnTo>
                  <a:pt x="134171" y="2093"/>
                </a:lnTo>
                <a:lnTo>
                  <a:pt x="140464" y="1224"/>
                </a:lnTo>
                <a:lnTo>
                  <a:pt x="149997" y="258"/>
                </a:lnTo>
                <a:lnTo>
                  <a:pt x="153873" y="0"/>
                </a:lnTo>
                <a:lnTo>
                  <a:pt x="163259" y="2254"/>
                </a:lnTo>
                <a:lnTo>
                  <a:pt x="172829" y="5478"/>
                </a:lnTo>
                <a:lnTo>
                  <a:pt x="180257" y="6911"/>
                </a:lnTo>
                <a:lnTo>
                  <a:pt x="186733" y="10088"/>
                </a:lnTo>
                <a:lnTo>
                  <a:pt x="195734" y="17232"/>
                </a:lnTo>
                <a:lnTo>
                  <a:pt x="198652" y="19889"/>
                </a:lnTo>
                <a:lnTo>
                  <a:pt x="200597" y="23565"/>
                </a:lnTo>
                <a:lnTo>
                  <a:pt x="204287" y="36888"/>
                </a:lnTo>
                <a:lnTo>
                  <a:pt x="210037" y="48244"/>
                </a:lnTo>
                <a:lnTo>
                  <a:pt x="211716" y="57986"/>
                </a:lnTo>
                <a:lnTo>
                  <a:pt x="210259" y="63251"/>
                </a:lnTo>
                <a:lnTo>
                  <a:pt x="203560" y="74181"/>
                </a:lnTo>
                <a:lnTo>
                  <a:pt x="196772" y="85388"/>
                </a:lnTo>
                <a:lnTo>
                  <a:pt x="193629" y="91044"/>
                </a:lnTo>
                <a:lnTo>
                  <a:pt x="190136" y="104948"/>
                </a:lnTo>
                <a:lnTo>
                  <a:pt x="189205" y="112656"/>
                </a:lnTo>
                <a:lnTo>
                  <a:pt x="186679" y="119700"/>
                </a:lnTo>
                <a:lnTo>
                  <a:pt x="178792" y="132607"/>
                </a:lnTo>
                <a:lnTo>
                  <a:pt x="168937" y="144693"/>
                </a:lnTo>
                <a:lnTo>
                  <a:pt x="163642" y="150583"/>
                </a:lnTo>
                <a:lnTo>
                  <a:pt x="147599" y="169827"/>
                </a:lnTo>
                <a:lnTo>
                  <a:pt x="137986" y="181627"/>
                </a:lnTo>
                <a:lnTo>
                  <a:pt x="129673" y="190445"/>
                </a:lnTo>
                <a:lnTo>
                  <a:pt x="122226" y="197277"/>
                </a:lnTo>
                <a:lnTo>
                  <a:pt x="115356" y="202784"/>
                </a:lnTo>
                <a:lnTo>
                  <a:pt x="107919" y="209313"/>
                </a:lnTo>
                <a:lnTo>
                  <a:pt x="100103" y="216523"/>
                </a:lnTo>
                <a:lnTo>
                  <a:pt x="92035" y="224187"/>
                </a:lnTo>
                <a:lnTo>
                  <a:pt x="84752" y="230249"/>
                </a:lnTo>
                <a:lnTo>
                  <a:pt x="77991" y="235242"/>
                </a:lnTo>
                <a:lnTo>
                  <a:pt x="71579" y="239524"/>
                </a:lnTo>
                <a:lnTo>
                  <a:pt x="63494" y="244284"/>
                </a:lnTo>
                <a:lnTo>
                  <a:pt x="54294" y="249362"/>
                </a:lnTo>
                <a:lnTo>
                  <a:pt x="44351" y="254652"/>
                </a:lnTo>
                <a:lnTo>
                  <a:pt x="36770" y="258179"/>
                </a:lnTo>
                <a:lnTo>
                  <a:pt x="25806" y="262097"/>
                </a:lnTo>
                <a:lnTo>
                  <a:pt x="18691" y="263143"/>
                </a:lnTo>
                <a:lnTo>
                  <a:pt x="10138" y="263839"/>
                </a:lnTo>
                <a:lnTo>
                  <a:pt x="626" y="264304"/>
                </a:lnTo>
                <a:lnTo>
                  <a:pt x="0" y="265566"/>
                </a:lnTo>
                <a:lnTo>
                  <a:pt x="5297" y="267360"/>
                </a:lnTo>
                <a:lnTo>
                  <a:pt x="45761" y="277083"/>
                </a:lnTo>
                <a:lnTo>
                  <a:pt x="54855" y="279800"/>
                </a:lnTo>
                <a:lnTo>
                  <a:pt x="62822" y="282564"/>
                </a:lnTo>
                <a:lnTo>
                  <a:pt x="70039" y="285360"/>
                </a:lnTo>
                <a:lnTo>
                  <a:pt x="85677" y="291006"/>
                </a:lnTo>
                <a:lnTo>
                  <a:pt x="93848" y="293845"/>
                </a:lnTo>
                <a:lnTo>
                  <a:pt x="101200" y="297642"/>
                </a:lnTo>
                <a:lnTo>
                  <a:pt x="108007" y="302079"/>
                </a:lnTo>
                <a:lnTo>
                  <a:pt x="114449" y="306942"/>
                </a:lnTo>
                <a:lnTo>
                  <a:pt x="120649" y="312089"/>
                </a:lnTo>
                <a:lnTo>
                  <a:pt x="126688" y="317425"/>
                </a:lnTo>
                <a:lnTo>
                  <a:pt x="138477" y="328434"/>
                </a:lnTo>
                <a:lnTo>
                  <a:pt x="150067" y="339678"/>
                </a:lnTo>
                <a:lnTo>
                  <a:pt x="157729" y="346295"/>
                </a:lnTo>
                <a:lnTo>
                  <a:pt x="166648" y="353564"/>
                </a:lnTo>
                <a:lnTo>
                  <a:pt x="176403" y="361268"/>
                </a:lnTo>
                <a:lnTo>
                  <a:pt x="186717" y="370214"/>
                </a:lnTo>
                <a:lnTo>
                  <a:pt x="197403" y="379988"/>
                </a:lnTo>
                <a:lnTo>
                  <a:pt x="228276" y="409397"/>
                </a:lnTo>
                <a:lnTo>
                  <a:pt x="266874" y="447645"/>
                </a:lnTo>
                <a:lnTo>
                  <a:pt x="275395" y="453619"/>
                </a:lnTo>
                <a:lnTo>
                  <a:pt x="280334" y="456547"/>
                </a:lnTo>
                <a:lnTo>
                  <a:pt x="290902" y="459799"/>
                </a:lnTo>
                <a:lnTo>
                  <a:pt x="300996" y="461244"/>
                </a:lnTo>
                <a:lnTo>
                  <a:pt x="312034" y="462057"/>
                </a:lnTo>
                <a:lnTo>
                  <a:pt x="318325" y="462248"/>
                </a:lnTo>
                <a:lnTo>
                  <a:pt x="321337" y="461346"/>
                </a:lnTo>
                <a:lnTo>
                  <a:pt x="330126" y="456479"/>
                </a:lnTo>
                <a:lnTo>
                  <a:pt x="338763" y="453661"/>
                </a:lnTo>
                <a:lnTo>
                  <a:pt x="347354" y="447217"/>
                </a:lnTo>
                <a:lnTo>
                  <a:pt x="350214" y="444658"/>
                </a:lnTo>
                <a:lnTo>
                  <a:pt x="358792" y="4366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"/>
          <p:cNvSpPr/>
          <p:nvPr/>
        </p:nvSpPr>
        <p:spPr>
          <a:xfrm>
            <a:off x="1231108" y="4852035"/>
            <a:ext cx="246220" cy="50978"/>
          </a:xfrm>
          <a:custGeom>
            <a:avLst/>
            <a:gdLst/>
            <a:ahLst/>
            <a:cxnLst/>
            <a:rect l="0" t="0" r="0" b="0"/>
            <a:pathLst>
              <a:path w="246220" h="50978">
                <a:moveTo>
                  <a:pt x="14761" y="34290"/>
                </a:moveTo>
                <a:lnTo>
                  <a:pt x="5660" y="38841"/>
                </a:lnTo>
                <a:lnTo>
                  <a:pt x="2979" y="41133"/>
                </a:lnTo>
                <a:lnTo>
                  <a:pt x="1191" y="43615"/>
                </a:lnTo>
                <a:lnTo>
                  <a:pt x="0" y="46221"/>
                </a:lnTo>
                <a:lnTo>
                  <a:pt x="158" y="47959"/>
                </a:lnTo>
                <a:lnTo>
                  <a:pt x="1216" y="49118"/>
                </a:lnTo>
                <a:lnTo>
                  <a:pt x="2874" y="49890"/>
                </a:lnTo>
                <a:lnTo>
                  <a:pt x="7255" y="50748"/>
                </a:lnTo>
                <a:lnTo>
                  <a:pt x="9757" y="50977"/>
                </a:lnTo>
                <a:lnTo>
                  <a:pt x="14283" y="50177"/>
                </a:lnTo>
                <a:lnTo>
                  <a:pt x="20157" y="48691"/>
                </a:lnTo>
                <a:lnTo>
                  <a:pt x="26931" y="46748"/>
                </a:lnTo>
                <a:lnTo>
                  <a:pt x="42078" y="42049"/>
                </a:lnTo>
                <a:lnTo>
                  <a:pt x="50117" y="39463"/>
                </a:lnTo>
                <a:lnTo>
                  <a:pt x="57382" y="36786"/>
                </a:lnTo>
                <a:lnTo>
                  <a:pt x="64130" y="34049"/>
                </a:lnTo>
                <a:lnTo>
                  <a:pt x="70534" y="31271"/>
                </a:lnTo>
                <a:lnTo>
                  <a:pt x="79566" y="28468"/>
                </a:lnTo>
                <a:lnTo>
                  <a:pt x="90349" y="25646"/>
                </a:lnTo>
                <a:lnTo>
                  <a:pt x="115031" y="19971"/>
                </a:lnTo>
                <a:lnTo>
                  <a:pt x="141876" y="14273"/>
                </a:lnTo>
                <a:lnTo>
                  <a:pt x="152844" y="11420"/>
                </a:lnTo>
                <a:lnTo>
                  <a:pt x="162062" y="8566"/>
                </a:lnTo>
                <a:lnTo>
                  <a:pt x="170112" y="5711"/>
                </a:lnTo>
                <a:lnTo>
                  <a:pt x="177383" y="3807"/>
                </a:lnTo>
                <a:lnTo>
                  <a:pt x="184136" y="2538"/>
                </a:lnTo>
                <a:lnTo>
                  <a:pt x="190543" y="1692"/>
                </a:lnTo>
                <a:lnTo>
                  <a:pt x="196719" y="1128"/>
                </a:lnTo>
                <a:lnTo>
                  <a:pt x="202742" y="752"/>
                </a:lnTo>
                <a:lnTo>
                  <a:pt x="214513" y="334"/>
                </a:lnTo>
                <a:lnTo>
                  <a:pt x="2462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"/>
          <p:cNvSpPr/>
          <p:nvPr/>
        </p:nvSpPr>
        <p:spPr>
          <a:xfrm>
            <a:off x="1254442" y="4920615"/>
            <a:ext cx="317183" cy="77153"/>
          </a:xfrm>
          <a:custGeom>
            <a:avLst/>
            <a:gdLst/>
            <a:ahLst/>
            <a:cxnLst/>
            <a:rect l="0" t="0" r="0" b="0"/>
            <a:pathLst>
              <a:path w="317183" h="77153">
                <a:moveTo>
                  <a:pt x="0" y="77152"/>
                </a:moveTo>
                <a:lnTo>
                  <a:pt x="4551" y="72601"/>
                </a:lnTo>
                <a:lnTo>
                  <a:pt x="9701" y="69356"/>
                </a:lnTo>
                <a:lnTo>
                  <a:pt x="16945" y="65287"/>
                </a:lnTo>
                <a:lnTo>
                  <a:pt x="40263" y="52999"/>
                </a:lnTo>
                <a:lnTo>
                  <a:pt x="46845" y="49620"/>
                </a:lnTo>
                <a:lnTo>
                  <a:pt x="52185" y="47368"/>
                </a:lnTo>
                <a:lnTo>
                  <a:pt x="56697" y="45866"/>
                </a:lnTo>
                <a:lnTo>
                  <a:pt x="60658" y="44864"/>
                </a:lnTo>
                <a:lnTo>
                  <a:pt x="80299" y="38672"/>
                </a:lnTo>
                <a:lnTo>
                  <a:pt x="93538" y="34354"/>
                </a:lnTo>
                <a:lnTo>
                  <a:pt x="109983" y="29570"/>
                </a:lnTo>
                <a:lnTo>
                  <a:pt x="148577" y="19175"/>
                </a:lnTo>
                <a:lnTo>
                  <a:pt x="164774" y="15640"/>
                </a:lnTo>
                <a:lnTo>
                  <a:pt x="178429" y="13284"/>
                </a:lnTo>
                <a:lnTo>
                  <a:pt x="190390" y="11714"/>
                </a:lnTo>
                <a:lnTo>
                  <a:pt x="201222" y="10666"/>
                </a:lnTo>
                <a:lnTo>
                  <a:pt x="211300" y="9968"/>
                </a:lnTo>
                <a:lnTo>
                  <a:pt x="220877" y="9503"/>
                </a:lnTo>
                <a:lnTo>
                  <a:pt x="229166" y="8240"/>
                </a:lnTo>
                <a:lnTo>
                  <a:pt x="236598" y="6446"/>
                </a:lnTo>
                <a:lnTo>
                  <a:pt x="243456" y="4297"/>
                </a:lnTo>
                <a:lnTo>
                  <a:pt x="250887" y="2865"/>
                </a:lnTo>
                <a:lnTo>
                  <a:pt x="258698" y="1910"/>
                </a:lnTo>
                <a:lnTo>
                  <a:pt x="266763" y="1273"/>
                </a:lnTo>
                <a:lnTo>
                  <a:pt x="275949" y="849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"/>
          <p:cNvSpPr/>
          <p:nvPr/>
        </p:nvSpPr>
        <p:spPr>
          <a:xfrm>
            <a:off x="1854922" y="4682170"/>
            <a:ext cx="325351" cy="340553"/>
          </a:xfrm>
          <a:custGeom>
            <a:avLst/>
            <a:gdLst/>
            <a:ahLst/>
            <a:cxnLst/>
            <a:rect l="0" t="0" r="0" b="0"/>
            <a:pathLst>
              <a:path w="325351" h="340553">
                <a:moveTo>
                  <a:pt x="325350" y="15559"/>
                </a:moveTo>
                <a:lnTo>
                  <a:pt x="311697" y="15559"/>
                </a:lnTo>
                <a:lnTo>
                  <a:pt x="306723" y="16512"/>
                </a:lnTo>
                <a:lnTo>
                  <a:pt x="298656" y="20111"/>
                </a:lnTo>
                <a:lnTo>
                  <a:pt x="284209" y="27491"/>
                </a:lnTo>
                <a:lnTo>
                  <a:pt x="274110" y="30182"/>
                </a:lnTo>
                <a:lnTo>
                  <a:pt x="260710" y="32927"/>
                </a:lnTo>
                <a:lnTo>
                  <a:pt x="245109" y="35711"/>
                </a:lnTo>
                <a:lnTo>
                  <a:pt x="232804" y="37566"/>
                </a:lnTo>
                <a:lnTo>
                  <a:pt x="222695" y="38803"/>
                </a:lnTo>
                <a:lnTo>
                  <a:pt x="214051" y="39628"/>
                </a:lnTo>
                <a:lnTo>
                  <a:pt x="205431" y="40178"/>
                </a:lnTo>
                <a:lnTo>
                  <a:pt x="188232" y="40789"/>
                </a:lnTo>
                <a:lnTo>
                  <a:pt x="160752" y="41181"/>
                </a:lnTo>
                <a:lnTo>
                  <a:pt x="148690" y="41234"/>
                </a:lnTo>
                <a:lnTo>
                  <a:pt x="142807" y="40296"/>
                </a:lnTo>
                <a:lnTo>
                  <a:pt x="136980" y="38718"/>
                </a:lnTo>
                <a:lnTo>
                  <a:pt x="131190" y="36714"/>
                </a:lnTo>
                <a:lnTo>
                  <a:pt x="125425" y="35377"/>
                </a:lnTo>
                <a:lnTo>
                  <a:pt x="119677" y="34487"/>
                </a:lnTo>
                <a:lnTo>
                  <a:pt x="113939" y="33892"/>
                </a:lnTo>
                <a:lnTo>
                  <a:pt x="105025" y="30693"/>
                </a:lnTo>
                <a:lnTo>
                  <a:pt x="96935" y="26095"/>
                </a:lnTo>
                <a:lnTo>
                  <a:pt x="86990" y="20877"/>
                </a:lnTo>
                <a:lnTo>
                  <a:pt x="78759" y="17923"/>
                </a:lnTo>
                <a:lnTo>
                  <a:pt x="75231" y="17136"/>
                </a:lnTo>
                <a:lnTo>
                  <a:pt x="68771" y="13720"/>
                </a:lnTo>
                <a:lnTo>
                  <a:pt x="59779" y="6442"/>
                </a:lnTo>
                <a:lnTo>
                  <a:pt x="56863" y="3766"/>
                </a:lnTo>
                <a:lnTo>
                  <a:pt x="53966" y="1982"/>
                </a:lnTo>
                <a:lnTo>
                  <a:pt x="48207" y="0"/>
                </a:lnTo>
                <a:lnTo>
                  <a:pt x="46291" y="424"/>
                </a:lnTo>
                <a:lnTo>
                  <a:pt x="45013" y="1659"/>
                </a:lnTo>
                <a:lnTo>
                  <a:pt x="44161" y="3435"/>
                </a:lnTo>
                <a:lnTo>
                  <a:pt x="43215" y="7949"/>
                </a:lnTo>
                <a:lnTo>
                  <a:pt x="42682" y="18384"/>
                </a:lnTo>
                <a:lnTo>
                  <a:pt x="42607" y="23158"/>
                </a:lnTo>
                <a:lnTo>
                  <a:pt x="39984" y="33542"/>
                </a:lnTo>
                <a:lnTo>
                  <a:pt x="34691" y="47364"/>
                </a:lnTo>
                <a:lnTo>
                  <a:pt x="21953" y="80017"/>
                </a:lnTo>
                <a:lnTo>
                  <a:pt x="14929" y="99452"/>
                </a:lnTo>
                <a:lnTo>
                  <a:pt x="12675" y="107683"/>
                </a:lnTo>
                <a:lnTo>
                  <a:pt x="11173" y="115075"/>
                </a:lnTo>
                <a:lnTo>
                  <a:pt x="10171" y="121908"/>
                </a:lnTo>
                <a:lnTo>
                  <a:pt x="8551" y="130274"/>
                </a:lnTo>
                <a:lnTo>
                  <a:pt x="962" y="163898"/>
                </a:lnTo>
                <a:lnTo>
                  <a:pt x="0" y="172648"/>
                </a:lnTo>
                <a:lnTo>
                  <a:pt x="818" y="175530"/>
                </a:lnTo>
                <a:lnTo>
                  <a:pt x="4266" y="181273"/>
                </a:lnTo>
                <a:lnTo>
                  <a:pt x="6519" y="183185"/>
                </a:lnTo>
                <a:lnTo>
                  <a:pt x="8973" y="184460"/>
                </a:lnTo>
                <a:lnTo>
                  <a:pt x="15206" y="186506"/>
                </a:lnTo>
                <a:lnTo>
                  <a:pt x="21138" y="186786"/>
                </a:lnTo>
                <a:lnTo>
                  <a:pt x="25387" y="186861"/>
                </a:lnTo>
                <a:lnTo>
                  <a:pt x="35188" y="184403"/>
                </a:lnTo>
                <a:lnTo>
                  <a:pt x="40469" y="182415"/>
                </a:lnTo>
                <a:lnTo>
                  <a:pt x="45894" y="181089"/>
                </a:lnTo>
                <a:lnTo>
                  <a:pt x="51416" y="180205"/>
                </a:lnTo>
                <a:lnTo>
                  <a:pt x="57002" y="179616"/>
                </a:lnTo>
                <a:lnTo>
                  <a:pt x="62632" y="178270"/>
                </a:lnTo>
                <a:lnTo>
                  <a:pt x="68290" y="176421"/>
                </a:lnTo>
                <a:lnTo>
                  <a:pt x="73966" y="174236"/>
                </a:lnTo>
                <a:lnTo>
                  <a:pt x="87894" y="169267"/>
                </a:lnTo>
                <a:lnTo>
                  <a:pt x="95608" y="166609"/>
                </a:lnTo>
                <a:lnTo>
                  <a:pt x="103609" y="164837"/>
                </a:lnTo>
                <a:lnTo>
                  <a:pt x="111800" y="163655"/>
                </a:lnTo>
                <a:lnTo>
                  <a:pt x="120119" y="162867"/>
                </a:lnTo>
                <a:lnTo>
                  <a:pt x="127569" y="161390"/>
                </a:lnTo>
                <a:lnTo>
                  <a:pt x="134441" y="159453"/>
                </a:lnTo>
                <a:lnTo>
                  <a:pt x="140927" y="157208"/>
                </a:lnTo>
                <a:lnTo>
                  <a:pt x="148109" y="155712"/>
                </a:lnTo>
                <a:lnTo>
                  <a:pt x="155754" y="154714"/>
                </a:lnTo>
                <a:lnTo>
                  <a:pt x="163709" y="154050"/>
                </a:lnTo>
                <a:lnTo>
                  <a:pt x="172822" y="154559"/>
                </a:lnTo>
                <a:lnTo>
                  <a:pt x="182707" y="155850"/>
                </a:lnTo>
                <a:lnTo>
                  <a:pt x="193107" y="157665"/>
                </a:lnTo>
                <a:lnTo>
                  <a:pt x="201946" y="158874"/>
                </a:lnTo>
                <a:lnTo>
                  <a:pt x="209743" y="159680"/>
                </a:lnTo>
                <a:lnTo>
                  <a:pt x="216846" y="160217"/>
                </a:lnTo>
                <a:lnTo>
                  <a:pt x="224439" y="161528"/>
                </a:lnTo>
                <a:lnTo>
                  <a:pt x="232358" y="163355"/>
                </a:lnTo>
                <a:lnTo>
                  <a:pt x="240496" y="165524"/>
                </a:lnTo>
                <a:lnTo>
                  <a:pt x="247826" y="167923"/>
                </a:lnTo>
                <a:lnTo>
                  <a:pt x="254617" y="170476"/>
                </a:lnTo>
                <a:lnTo>
                  <a:pt x="261050" y="173130"/>
                </a:lnTo>
                <a:lnTo>
                  <a:pt x="269148" y="176803"/>
                </a:lnTo>
                <a:lnTo>
                  <a:pt x="288306" y="185966"/>
                </a:lnTo>
                <a:lnTo>
                  <a:pt x="294939" y="191077"/>
                </a:lnTo>
                <a:lnTo>
                  <a:pt x="299361" y="196388"/>
                </a:lnTo>
                <a:lnTo>
                  <a:pt x="305227" y="207370"/>
                </a:lnTo>
                <a:lnTo>
                  <a:pt x="311009" y="218601"/>
                </a:lnTo>
                <a:lnTo>
                  <a:pt x="311979" y="223311"/>
                </a:lnTo>
                <a:lnTo>
                  <a:pt x="311674" y="227403"/>
                </a:lnTo>
                <a:lnTo>
                  <a:pt x="308794" y="235443"/>
                </a:lnTo>
                <a:lnTo>
                  <a:pt x="304339" y="245365"/>
                </a:lnTo>
                <a:lnTo>
                  <a:pt x="299913" y="252583"/>
                </a:lnTo>
                <a:lnTo>
                  <a:pt x="294104" y="261205"/>
                </a:lnTo>
                <a:lnTo>
                  <a:pt x="287375" y="270764"/>
                </a:lnTo>
                <a:lnTo>
                  <a:pt x="280983" y="278088"/>
                </a:lnTo>
                <a:lnTo>
                  <a:pt x="274817" y="283924"/>
                </a:lnTo>
                <a:lnTo>
                  <a:pt x="268801" y="288767"/>
                </a:lnTo>
                <a:lnTo>
                  <a:pt x="262886" y="293900"/>
                </a:lnTo>
                <a:lnTo>
                  <a:pt x="257037" y="299227"/>
                </a:lnTo>
                <a:lnTo>
                  <a:pt x="251233" y="304684"/>
                </a:lnTo>
                <a:lnTo>
                  <a:pt x="245459" y="309274"/>
                </a:lnTo>
                <a:lnTo>
                  <a:pt x="239704" y="313287"/>
                </a:lnTo>
                <a:lnTo>
                  <a:pt x="233963" y="316915"/>
                </a:lnTo>
                <a:lnTo>
                  <a:pt x="227278" y="319333"/>
                </a:lnTo>
                <a:lnTo>
                  <a:pt x="219963" y="320945"/>
                </a:lnTo>
                <a:lnTo>
                  <a:pt x="212230" y="322020"/>
                </a:lnTo>
                <a:lnTo>
                  <a:pt x="201359" y="324642"/>
                </a:lnTo>
                <a:lnTo>
                  <a:pt x="188397" y="328294"/>
                </a:lnTo>
                <a:lnTo>
                  <a:pt x="174040" y="332634"/>
                </a:lnTo>
                <a:lnTo>
                  <a:pt x="160660" y="335528"/>
                </a:lnTo>
                <a:lnTo>
                  <a:pt x="147929" y="337457"/>
                </a:lnTo>
                <a:lnTo>
                  <a:pt x="135632" y="338743"/>
                </a:lnTo>
                <a:lnTo>
                  <a:pt x="125529" y="339600"/>
                </a:lnTo>
                <a:lnTo>
                  <a:pt x="116888" y="340171"/>
                </a:lnTo>
                <a:lnTo>
                  <a:pt x="109223" y="340552"/>
                </a:lnTo>
                <a:lnTo>
                  <a:pt x="103160" y="339854"/>
                </a:lnTo>
                <a:lnTo>
                  <a:pt x="93884" y="336538"/>
                </a:lnTo>
                <a:lnTo>
                  <a:pt x="84046" y="334429"/>
                </a:lnTo>
                <a:lnTo>
                  <a:pt x="68175" y="3327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"/>
          <p:cNvSpPr/>
          <p:nvPr/>
        </p:nvSpPr>
        <p:spPr>
          <a:xfrm>
            <a:off x="2278736" y="4689157"/>
            <a:ext cx="261582" cy="205741"/>
          </a:xfrm>
          <a:custGeom>
            <a:avLst/>
            <a:gdLst/>
            <a:ahLst/>
            <a:cxnLst/>
            <a:rect l="0" t="0" r="0" b="0"/>
            <a:pathLst>
              <a:path w="261582" h="205741">
                <a:moveTo>
                  <a:pt x="167283" y="0"/>
                </a:moveTo>
                <a:lnTo>
                  <a:pt x="158182" y="9102"/>
                </a:lnTo>
                <a:lnTo>
                  <a:pt x="154548" y="13688"/>
                </a:lnTo>
                <a:lnTo>
                  <a:pt x="151173" y="18650"/>
                </a:lnTo>
                <a:lnTo>
                  <a:pt x="147971" y="23864"/>
                </a:lnTo>
                <a:lnTo>
                  <a:pt x="143931" y="29244"/>
                </a:lnTo>
                <a:lnTo>
                  <a:pt x="139333" y="34736"/>
                </a:lnTo>
                <a:lnTo>
                  <a:pt x="134362" y="40302"/>
                </a:lnTo>
                <a:lnTo>
                  <a:pt x="129143" y="44966"/>
                </a:lnTo>
                <a:lnTo>
                  <a:pt x="123759" y="49027"/>
                </a:lnTo>
                <a:lnTo>
                  <a:pt x="118265" y="52688"/>
                </a:lnTo>
                <a:lnTo>
                  <a:pt x="112697" y="57033"/>
                </a:lnTo>
                <a:lnTo>
                  <a:pt x="107080" y="61834"/>
                </a:lnTo>
                <a:lnTo>
                  <a:pt x="101430" y="66940"/>
                </a:lnTo>
                <a:lnTo>
                  <a:pt x="93854" y="73202"/>
                </a:lnTo>
                <a:lnTo>
                  <a:pt x="75276" y="87779"/>
                </a:lnTo>
                <a:lnTo>
                  <a:pt x="66892" y="93762"/>
                </a:lnTo>
                <a:lnTo>
                  <a:pt x="59399" y="98703"/>
                </a:lnTo>
                <a:lnTo>
                  <a:pt x="52498" y="102950"/>
                </a:lnTo>
                <a:lnTo>
                  <a:pt x="45992" y="106733"/>
                </a:lnTo>
                <a:lnTo>
                  <a:pt x="33684" y="113477"/>
                </a:lnTo>
                <a:lnTo>
                  <a:pt x="29639" y="116609"/>
                </a:lnTo>
                <a:lnTo>
                  <a:pt x="26943" y="119649"/>
                </a:lnTo>
                <a:lnTo>
                  <a:pt x="25146" y="122629"/>
                </a:lnTo>
                <a:lnTo>
                  <a:pt x="22042" y="126520"/>
                </a:lnTo>
                <a:lnTo>
                  <a:pt x="18069" y="131019"/>
                </a:lnTo>
                <a:lnTo>
                  <a:pt x="13514" y="135924"/>
                </a:lnTo>
                <a:lnTo>
                  <a:pt x="10478" y="140146"/>
                </a:lnTo>
                <a:lnTo>
                  <a:pt x="8454" y="143913"/>
                </a:lnTo>
                <a:lnTo>
                  <a:pt x="7105" y="147377"/>
                </a:lnTo>
                <a:lnTo>
                  <a:pt x="3066" y="153766"/>
                </a:lnTo>
                <a:lnTo>
                  <a:pt x="655" y="156803"/>
                </a:lnTo>
                <a:lnTo>
                  <a:pt x="0" y="158828"/>
                </a:lnTo>
                <a:lnTo>
                  <a:pt x="516" y="160178"/>
                </a:lnTo>
                <a:lnTo>
                  <a:pt x="1813" y="161078"/>
                </a:lnTo>
                <a:lnTo>
                  <a:pt x="5793" y="162077"/>
                </a:lnTo>
                <a:lnTo>
                  <a:pt x="8189" y="162344"/>
                </a:lnTo>
                <a:lnTo>
                  <a:pt x="10738" y="163475"/>
                </a:lnTo>
                <a:lnTo>
                  <a:pt x="16110" y="167270"/>
                </a:lnTo>
                <a:lnTo>
                  <a:pt x="19829" y="168664"/>
                </a:lnTo>
                <a:lnTo>
                  <a:pt x="24213" y="169593"/>
                </a:lnTo>
                <a:lnTo>
                  <a:pt x="29041" y="170212"/>
                </a:lnTo>
                <a:lnTo>
                  <a:pt x="37974" y="170625"/>
                </a:lnTo>
                <a:lnTo>
                  <a:pt x="63140" y="171083"/>
                </a:lnTo>
                <a:lnTo>
                  <a:pt x="74042" y="172158"/>
                </a:lnTo>
                <a:lnTo>
                  <a:pt x="83215" y="173827"/>
                </a:lnTo>
                <a:lnTo>
                  <a:pt x="91236" y="175892"/>
                </a:lnTo>
                <a:lnTo>
                  <a:pt x="108012" y="178222"/>
                </a:lnTo>
                <a:lnTo>
                  <a:pt x="157133" y="183350"/>
                </a:lnTo>
                <a:lnTo>
                  <a:pt x="178614" y="186051"/>
                </a:lnTo>
                <a:lnTo>
                  <a:pt x="196745" y="188804"/>
                </a:lnTo>
                <a:lnTo>
                  <a:pt x="224192" y="193451"/>
                </a:lnTo>
                <a:lnTo>
                  <a:pt x="232845" y="194690"/>
                </a:lnTo>
                <a:lnTo>
                  <a:pt x="239566" y="195516"/>
                </a:lnTo>
                <a:lnTo>
                  <a:pt x="244999" y="197019"/>
                </a:lnTo>
                <a:lnTo>
                  <a:pt x="249574" y="198973"/>
                </a:lnTo>
                <a:lnTo>
                  <a:pt x="261581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"/>
          <p:cNvSpPr/>
          <p:nvPr/>
        </p:nvSpPr>
        <p:spPr>
          <a:xfrm>
            <a:off x="2248852" y="4964807"/>
            <a:ext cx="351474" cy="32961"/>
          </a:xfrm>
          <a:custGeom>
            <a:avLst/>
            <a:gdLst/>
            <a:ahLst/>
            <a:cxnLst/>
            <a:rect l="0" t="0" r="0" b="0"/>
            <a:pathLst>
              <a:path w="351474" h="32961">
                <a:moveTo>
                  <a:pt x="0" y="32960"/>
                </a:moveTo>
                <a:lnTo>
                  <a:pt x="4551" y="32960"/>
                </a:lnTo>
                <a:lnTo>
                  <a:pt x="6844" y="32008"/>
                </a:lnTo>
                <a:lnTo>
                  <a:pt x="9325" y="30421"/>
                </a:lnTo>
                <a:lnTo>
                  <a:pt x="11932" y="28409"/>
                </a:lnTo>
                <a:lnTo>
                  <a:pt x="16527" y="27068"/>
                </a:lnTo>
                <a:lnTo>
                  <a:pt x="22448" y="26175"/>
                </a:lnTo>
                <a:lnTo>
                  <a:pt x="29253" y="25579"/>
                </a:lnTo>
                <a:lnTo>
                  <a:pt x="35694" y="24229"/>
                </a:lnTo>
                <a:lnTo>
                  <a:pt x="41894" y="22377"/>
                </a:lnTo>
                <a:lnTo>
                  <a:pt x="47932" y="20190"/>
                </a:lnTo>
                <a:lnTo>
                  <a:pt x="61482" y="17779"/>
                </a:lnTo>
                <a:lnTo>
                  <a:pt x="80040" y="15220"/>
                </a:lnTo>
                <a:lnTo>
                  <a:pt x="101938" y="12561"/>
                </a:lnTo>
                <a:lnTo>
                  <a:pt x="119394" y="10788"/>
                </a:lnTo>
                <a:lnTo>
                  <a:pt x="133888" y="9606"/>
                </a:lnTo>
                <a:lnTo>
                  <a:pt x="146409" y="8818"/>
                </a:lnTo>
                <a:lnTo>
                  <a:pt x="157613" y="7341"/>
                </a:lnTo>
                <a:lnTo>
                  <a:pt x="167940" y="5403"/>
                </a:lnTo>
                <a:lnTo>
                  <a:pt x="177683" y="3159"/>
                </a:lnTo>
                <a:lnTo>
                  <a:pt x="187035" y="1662"/>
                </a:lnTo>
                <a:lnTo>
                  <a:pt x="196128" y="665"/>
                </a:lnTo>
                <a:lnTo>
                  <a:pt x="205047" y="0"/>
                </a:lnTo>
                <a:lnTo>
                  <a:pt x="212898" y="509"/>
                </a:lnTo>
                <a:lnTo>
                  <a:pt x="220037" y="1802"/>
                </a:lnTo>
                <a:lnTo>
                  <a:pt x="226701" y="3615"/>
                </a:lnTo>
                <a:lnTo>
                  <a:pt x="238764" y="4824"/>
                </a:lnTo>
                <a:lnTo>
                  <a:pt x="254426" y="5631"/>
                </a:lnTo>
                <a:lnTo>
                  <a:pt x="272487" y="6168"/>
                </a:lnTo>
                <a:lnTo>
                  <a:pt x="286433" y="7479"/>
                </a:lnTo>
                <a:lnTo>
                  <a:pt x="297636" y="9305"/>
                </a:lnTo>
                <a:lnTo>
                  <a:pt x="307009" y="11475"/>
                </a:lnTo>
                <a:lnTo>
                  <a:pt x="316115" y="12922"/>
                </a:lnTo>
                <a:lnTo>
                  <a:pt x="325043" y="13886"/>
                </a:lnTo>
                <a:lnTo>
                  <a:pt x="351473" y="158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"/>
          <p:cNvSpPr/>
          <p:nvPr/>
        </p:nvSpPr>
        <p:spPr>
          <a:xfrm>
            <a:off x="2746088" y="4697729"/>
            <a:ext cx="334298" cy="504880"/>
          </a:xfrm>
          <a:custGeom>
            <a:avLst/>
            <a:gdLst/>
            <a:ahLst/>
            <a:cxnLst/>
            <a:rect l="0" t="0" r="0" b="0"/>
            <a:pathLst>
              <a:path w="334298" h="504880">
                <a:moveTo>
                  <a:pt x="8541" y="0"/>
                </a:moveTo>
                <a:lnTo>
                  <a:pt x="3991" y="4552"/>
                </a:lnTo>
                <a:lnTo>
                  <a:pt x="2650" y="6844"/>
                </a:lnTo>
                <a:lnTo>
                  <a:pt x="1161" y="11932"/>
                </a:lnTo>
                <a:lnTo>
                  <a:pt x="322" y="24702"/>
                </a:lnTo>
                <a:lnTo>
                  <a:pt x="74" y="45102"/>
                </a:lnTo>
                <a:lnTo>
                  <a:pt x="0" y="101100"/>
                </a:lnTo>
                <a:lnTo>
                  <a:pt x="942" y="118835"/>
                </a:lnTo>
                <a:lnTo>
                  <a:pt x="2523" y="133516"/>
                </a:lnTo>
                <a:lnTo>
                  <a:pt x="4529" y="146161"/>
                </a:lnTo>
                <a:lnTo>
                  <a:pt x="6819" y="155544"/>
                </a:lnTo>
                <a:lnTo>
                  <a:pt x="11903" y="168508"/>
                </a:lnTo>
                <a:lnTo>
                  <a:pt x="16498" y="176156"/>
                </a:lnTo>
                <a:lnTo>
                  <a:pt x="22418" y="185065"/>
                </a:lnTo>
                <a:lnTo>
                  <a:pt x="29223" y="194815"/>
                </a:lnTo>
                <a:lnTo>
                  <a:pt x="36616" y="202267"/>
                </a:lnTo>
                <a:lnTo>
                  <a:pt x="44403" y="208187"/>
                </a:lnTo>
                <a:lnTo>
                  <a:pt x="52452" y="213087"/>
                </a:lnTo>
                <a:lnTo>
                  <a:pt x="58770" y="215400"/>
                </a:lnTo>
                <a:lnTo>
                  <a:pt x="63935" y="215991"/>
                </a:lnTo>
                <a:lnTo>
                  <a:pt x="73166" y="215059"/>
                </a:lnTo>
                <a:lnTo>
                  <a:pt x="78294" y="214810"/>
                </a:lnTo>
                <a:lnTo>
                  <a:pt x="83618" y="214645"/>
                </a:lnTo>
                <a:lnTo>
                  <a:pt x="88120" y="213582"/>
                </a:lnTo>
                <a:lnTo>
                  <a:pt x="95662" y="209860"/>
                </a:lnTo>
                <a:lnTo>
                  <a:pt x="105264" y="202411"/>
                </a:lnTo>
                <a:lnTo>
                  <a:pt x="113759" y="194418"/>
                </a:lnTo>
                <a:lnTo>
                  <a:pt x="122932" y="184516"/>
                </a:lnTo>
                <a:lnTo>
                  <a:pt x="130184" y="173765"/>
                </a:lnTo>
                <a:lnTo>
                  <a:pt x="139122" y="162637"/>
                </a:lnTo>
                <a:lnTo>
                  <a:pt x="144173" y="157002"/>
                </a:lnTo>
                <a:lnTo>
                  <a:pt x="152325" y="143122"/>
                </a:lnTo>
                <a:lnTo>
                  <a:pt x="159123" y="127428"/>
                </a:lnTo>
                <a:lnTo>
                  <a:pt x="162269" y="119242"/>
                </a:lnTo>
                <a:lnTo>
                  <a:pt x="168305" y="103479"/>
                </a:lnTo>
                <a:lnTo>
                  <a:pt x="174163" y="90123"/>
                </a:lnTo>
                <a:lnTo>
                  <a:pt x="179941" y="75298"/>
                </a:lnTo>
                <a:lnTo>
                  <a:pt x="182815" y="67344"/>
                </a:lnTo>
                <a:lnTo>
                  <a:pt x="195962" y="33395"/>
                </a:lnTo>
                <a:lnTo>
                  <a:pt x="200164" y="23216"/>
                </a:lnTo>
                <a:lnTo>
                  <a:pt x="207372" y="6826"/>
                </a:lnTo>
                <a:lnTo>
                  <a:pt x="209675" y="2646"/>
                </a:lnTo>
                <a:lnTo>
                  <a:pt x="211211" y="812"/>
                </a:lnTo>
                <a:lnTo>
                  <a:pt x="212234" y="541"/>
                </a:lnTo>
                <a:lnTo>
                  <a:pt x="213869" y="1314"/>
                </a:lnTo>
                <a:lnTo>
                  <a:pt x="218226" y="4712"/>
                </a:lnTo>
                <a:lnTo>
                  <a:pt x="223337" y="19557"/>
                </a:lnTo>
                <a:lnTo>
                  <a:pt x="226034" y="30183"/>
                </a:lnTo>
                <a:lnTo>
                  <a:pt x="227831" y="40125"/>
                </a:lnTo>
                <a:lnTo>
                  <a:pt x="229030" y="49610"/>
                </a:lnTo>
                <a:lnTo>
                  <a:pt x="229828" y="58791"/>
                </a:lnTo>
                <a:lnTo>
                  <a:pt x="230716" y="74072"/>
                </a:lnTo>
                <a:lnTo>
                  <a:pt x="232063" y="88166"/>
                </a:lnTo>
                <a:lnTo>
                  <a:pt x="233756" y="95925"/>
                </a:lnTo>
                <a:lnTo>
                  <a:pt x="235837" y="103956"/>
                </a:lnTo>
                <a:lnTo>
                  <a:pt x="237224" y="113119"/>
                </a:lnTo>
                <a:lnTo>
                  <a:pt x="238149" y="123038"/>
                </a:lnTo>
                <a:lnTo>
                  <a:pt x="238766" y="133460"/>
                </a:lnTo>
                <a:lnTo>
                  <a:pt x="240129" y="143266"/>
                </a:lnTo>
                <a:lnTo>
                  <a:pt x="241991" y="152661"/>
                </a:lnTo>
                <a:lnTo>
                  <a:pt x="244184" y="161782"/>
                </a:lnTo>
                <a:lnTo>
                  <a:pt x="245647" y="171673"/>
                </a:lnTo>
                <a:lnTo>
                  <a:pt x="246622" y="182076"/>
                </a:lnTo>
                <a:lnTo>
                  <a:pt x="247272" y="192822"/>
                </a:lnTo>
                <a:lnTo>
                  <a:pt x="247994" y="212381"/>
                </a:lnTo>
                <a:lnTo>
                  <a:pt x="248186" y="221598"/>
                </a:lnTo>
                <a:lnTo>
                  <a:pt x="249267" y="231552"/>
                </a:lnTo>
                <a:lnTo>
                  <a:pt x="250940" y="241998"/>
                </a:lnTo>
                <a:lnTo>
                  <a:pt x="253008" y="252773"/>
                </a:lnTo>
                <a:lnTo>
                  <a:pt x="254387" y="263765"/>
                </a:lnTo>
                <a:lnTo>
                  <a:pt x="255306" y="274903"/>
                </a:lnTo>
                <a:lnTo>
                  <a:pt x="255919" y="286140"/>
                </a:lnTo>
                <a:lnTo>
                  <a:pt x="255375" y="297440"/>
                </a:lnTo>
                <a:lnTo>
                  <a:pt x="254059" y="308783"/>
                </a:lnTo>
                <a:lnTo>
                  <a:pt x="252230" y="320156"/>
                </a:lnTo>
                <a:lnTo>
                  <a:pt x="250058" y="330595"/>
                </a:lnTo>
                <a:lnTo>
                  <a:pt x="247658" y="340412"/>
                </a:lnTo>
                <a:lnTo>
                  <a:pt x="232410" y="394902"/>
                </a:lnTo>
                <a:lnTo>
                  <a:pt x="227320" y="410906"/>
                </a:lnTo>
                <a:lnTo>
                  <a:pt x="222021" y="426338"/>
                </a:lnTo>
                <a:lnTo>
                  <a:pt x="216584" y="441387"/>
                </a:lnTo>
                <a:lnTo>
                  <a:pt x="210101" y="454279"/>
                </a:lnTo>
                <a:lnTo>
                  <a:pt x="202922" y="465730"/>
                </a:lnTo>
                <a:lnTo>
                  <a:pt x="195278" y="476222"/>
                </a:lnTo>
                <a:lnTo>
                  <a:pt x="189230" y="484169"/>
                </a:lnTo>
                <a:lnTo>
                  <a:pt x="179970" y="495539"/>
                </a:lnTo>
                <a:lnTo>
                  <a:pt x="176167" y="498952"/>
                </a:lnTo>
                <a:lnTo>
                  <a:pt x="169402" y="502745"/>
                </a:lnTo>
                <a:lnTo>
                  <a:pt x="163220" y="504430"/>
                </a:lnTo>
                <a:lnTo>
                  <a:pt x="160238" y="504879"/>
                </a:lnTo>
                <a:lnTo>
                  <a:pt x="151845" y="502839"/>
                </a:lnTo>
                <a:lnTo>
                  <a:pt x="142717" y="498757"/>
                </a:lnTo>
                <a:lnTo>
                  <a:pt x="135485" y="493768"/>
                </a:lnTo>
                <a:lnTo>
                  <a:pt x="129096" y="485835"/>
                </a:lnTo>
                <a:lnTo>
                  <a:pt x="120144" y="470659"/>
                </a:lnTo>
                <a:lnTo>
                  <a:pt x="117233" y="465220"/>
                </a:lnTo>
                <a:lnTo>
                  <a:pt x="113999" y="454098"/>
                </a:lnTo>
                <a:lnTo>
                  <a:pt x="112561" y="441852"/>
                </a:lnTo>
                <a:lnTo>
                  <a:pt x="111923" y="426884"/>
                </a:lnTo>
                <a:lnTo>
                  <a:pt x="111563" y="402392"/>
                </a:lnTo>
                <a:lnTo>
                  <a:pt x="113417" y="393991"/>
                </a:lnTo>
                <a:lnTo>
                  <a:pt x="116559" y="385534"/>
                </a:lnTo>
                <a:lnTo>
                  <a:pt x="126082" y="365659"/>
                </a:lnTo>
                <a:lnTo>
                  <a:pt x="139839" y="337776"/>
                </a:lnTo>
                <a:lnTo>
                  <a:pt x="146556" y="326148"/>
                </a:lnTo>
                <a:lnTo>
                  <a:pt x="152938" y="316493"/>
                </a:lnTo>
                <a:lnTo>
                  <a:pt x="159099" y="308151"/>
                </a:lnTo>
                <a:lnTo>
                  <a:pt x="171023" y="291261"/>
                </a:lnTo>
                <a:lnTo>
                  <a:pt x="176870" y="282756"/>
                </a:lnTo>
                <a:lnTo>
                  <a:pt x="182673" y="276135"/>
                </a:lnTo>
                <a:lnTo>
                  <a:pt x="188447" y="270767"/>
                </a:lnTo>
                <a:lnTo>
                  <a:pt x="194201" y="266237"/>
                </a:lnTo>
                <a:lnTo>
                  <a:pt x="199942" y="261311"/>
                </a:lnTo>
                <a:lnTo>
                  <a:pt x="205674" y="256123"/>
                </a:lnTo>
                <a:lnTo>
                  <a:pt x="211401" y="250759"/>
                </a:lnTo>
                <a:lnTo>
                  <a:pt x="217124" y="246230"/>
                </a:lnTo>
                <a:lnTo>
                  <a:pt x="222844" y="242259"/>
                </a:lnTo>
                <a:lnTo>
                  <a:pt x="228562" y="238659"/>
                </a:lnTo>
                <a:lnTo>
                  <a:pt x="235232" y="235306"/>
                </a:lnTo>
                <a:lnTo>
                  <a:pt x="242536" y="232118"/>
                </a:lnTo>
                <a:lnTo>
                  <a:pt x="250263" y="229041"/>
                </a:lnTo>
                <a:lnTo>
                  <a:pt x="260177" y="226037"/>
                </a:lnTo>
                <a:lnTo>
                  <a:pt x="271548" y="223081"/>
                </a:lnTo>
                <a:lnTo>
                  <a:pt x="283892" y="220159"/>
                </a:lnTo>
                <a:lnTo>
                  <a:pt x="294026" y="218210"/>
                </a:lnTo>
                <a:lnTo>
                  <a:pt x="302687" y="216912"/>
                </a:lnTo>
                <a:lnTo>
                  <a:pt x="334297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"/>
          <p:cNvSpPr/>
          <p:nvPr/>
        </p:nvSpPr>
        <p:spPr>
          <a:xfrm>
            <a:off x="3200480" y="4663440"/>
            <a:ext cx="282813" cy="162764"/>
          </a:xfrm>
          <a:custGeom>
            <a:avLst/>
            <a:gdLst/>
            <a:ahLst/>
            <a:cxnLst/>
            <a:rect l="0" t="0" r="0" b="0"/>
            <a:pathLst>
              <a:path w="282813" h="162764">
                <a:moveTo>
                  <a:pt x="188515" y="0"/>
                </a:moveTo>
                <a:lnTo>
                  <a:pt x="179413" y="13652"/>
                </a:lnTo>
                <a:lnTo>
                  <a:pt x="174827" y="18626"/>
                </a:lnTo>
                <a:lnTo>
                  <a:pt x="169865" y="22895"/>
                </a:lnTo>
                <a:lnTo>
                  <a:pt x="164651" y="26693"/>
                </a:lnTo>
                <a:lnTo>
                  <a:pt x="159271" y="31130"/>
                </a:lnTo>
                <a:lnTo>
                  <a:pt x="153779" y="35993"/>
                </a:lnTo>
                <a:lnTo>
                  <a:pt x="142596" y="46477"/>
                </a:lnTo>
                <a:lnTo>
                  <a:pt x="114194" y="74395"/>
                </a:lnTo>
                <a:lnTo>
                  <a:pt x="107535" y="80077"/>
                </a:lnTo>
                <a:lnTo>
                  <a:pt x="100238" y="85769"/>
                </a:lnTo>
                <a:lnTo>
                  <a:pt x="63445" y="113144"/>
                </a:lnTo>
                <a:lnTo>
                  <a:pt x="54652" y="119244"/>
                </a:lnTo>
                <a:lnTo>
                  <a:pt x="46885" y="124264"/>
                </a:lnTo>
                <a:lnTo>
                  <a:pt x="39803" y="128562"/>
                </a:lnTo>
                <a:lnTo>
                  <a:pt x="34128" y="131428"/>
                </a:lnTo>
                <a:lnTo>
                  <a:pt x="29393" y="133338"/>
                </a:lnTo>
                <a:lnTo>
                  <a:pt x="20639" y="136414"/>
                </a:lnTo>
                <a:lnTo>
                  <a:pt x="15637" y="138568"/>
                </a:lnTo>
                <a:lnTo>
                  <a:pt x="3025" y="144317"/>
                </a:lnTo>
                <a:lnTo>
                  <a:pt x="1989" y="145741"/>
                </a:lnTo>
                <a:lnTo>
                  <a:pt x="840" y="149863"/>
                </a:lnTo>
                <a:lnTo>
                  <a:pt x="101" y="154380"/>
                </a:lnTo>
                <a:lnTo>
                  <a:pt x="0" y="158466"/>
                </a:lnTo>
                <a:lnTo>
                  <a:pt x="1878" y="159936"/>
                </a:lnTo>
                <a:lnTo>
                  <a:pt x="9045" y="161570"/>
                </a:lnTo>
                <a:lnTo>
                  <a:pt x="14576" y="162005"/>
                </a:lnTo>
                <a:lnTo>
                  <a:pt x="21121" y="162296"/>
                </a:lnTo>
                <a:lnTo>
                  <a:pt x="43054" y="162763"/>
                </a:lnTo>
                <a:lnTo>
                  <a:pt x="47726" y="161848"/>
                </a:lnTo>
                <a:lnTo>
                  <a:pt x="52745" y="160286"/>
                </a:lnTo>
                <a:lnTo>
                  <a:pt x="57997" y="158292"/>
                </a:lnTo>
                <a:lnTo>
                  <a:pt x="63403" y="156963"/>
                </a:lnTo>
                <a:lnTo>
                  <a:pt x="68912" y="156077"/>
                </a:lnTo>
                <a:lnTo>
                  <a:pt x="74489" y="155486"/>
                </a:lnTo>
                <a:lnTo>
                  <a:pt x="114195" y="150104"/>
                </a:lnTo>
                <a:lnTo>
                  <a:pt x="127538" y="148646"/>
                </a:lnTo>
                <a:lnTo>
                  <a:pt x="139291" y="147676"/>
                </a:lnTo>
                <a:lnTo>
                  <a:pt x="159018" y="146596"/>
                </a:lnTo>
                <a:lnTo>
                  <a:pt x="174135" y="146116"/>
                </a:lnTo>
                <a:lnTo>
                  <a:pt x="233258" y="145766"/>
                </a:lnTo>
                <a:lnTo>
                  <a:pt x="240251" y="146707"/>
                </a:lnTo>
                <a:lnTo>
                  <a:pt x="246818" y="148287"/>
                </a:lnTo>
                <a:lnTo>
                  <a:pt x="282812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"/>
          <p:cNvSpPr/>
          <p:nvPr/>
        </p:nvSpPr>
        <p:spPr>
          <a:xfrm>
            <a:off x="3243262" y="4894897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23864" y="34290"/>
                </a:lnTo>
                <a:lnTo>
                  <a:pt x="29244" y="33338"/>
                </a:lnTo>
                <a:lnTo>
                  <a:pt x="34736" y="31750"/>
                </a:lnTo>
                <a:lnTo>
                  <a:pt x="40302" y="29740"/>
                </a:lnTo>
                <a:lnTo>
                  <a:pt x="45919" y="28398"/>
                </a:lnTo>
                <a:lnTo>
                  <a:pt x="51567" y="27505"/>
                </a:lnTo>
                <a:lnTo>
                  <a:pt x="57238" y="26909"/>
                </a:lnTo>
                <a:lnTo>
                  <a:pt x="97075" y="21520"/>
                </a:lnTo>
                <a:lnTo>
                  <a:pt x="110437" y="20061"/>
                </a:lnTo>
                <a:lnTo>
                  <a:pt x="122202" y="19089"/>
                </a:lnTo>
                <a:lnTo>
                  <a:pt x="132903" y="18442"/>
                </a:lnTo>
                <a:lnTo>
                  <a:pt x="152413" y="17721"/>
                </a:lnTo>
                <a:lnTo>
                  <a:pt x="161616" y="17529"/>
                </a:lnTo>
                <a:lnTo>
                  <a:pt x="170609" y="16449"/>
                </a:lnTo>
                <a:lnTo>
                  <a:pt x="179462" y="14776"/>
                </a:lnTo>
                <a:lnTo>
                  <a:pt x="188221" y="12708"/>
                </a:lnTo>
                <a:lnTo>
                  <a:pt x="196918" y="11329"/>
                </a:lnTo>
                <a:lnTo>
                  <a:pt x="205574" y="10411"/>
                </a:lnTo>
                <a:lnTo>
                  <a:pt x="214202" y="9798"/>
                </a:lnTo>
                <a:lnTo>
                  <a:pt x="222811" y="8437"/>
                </a:lnTo>
                <a:lnTo>
                  <a:pt x="231408" y="6577"/>
                </a:lnTo>
                <a:lnTo>
                  <a:pt x="239997" y="4385"/>
                </a:lnTo>
                <a:lnTo>
                  <a:pt x="247628" y="2923"/>
                </a:lnTo>
                <a:lnTo>
                  <a:pt x="254621" y="1949"/>
                </a:lnTo>
                <a:lnTo>
                  <a:pt x="261187" y="1299"/>
                </a:lnTo>
                <a:lnTo>
                  <a:pt x="267469" y="866"/>
                </a:lnTo>
                <a:lnTo>
                  <a:pt x="273563" y="578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"/>
          <p:cNvSpPr/>
          <p:nvPr/>
        </p:nvSpPr>
        <p:spPr>
          <a:xfrm>
            <a:off x="3718383" y="4586287"/>
            <a:ext cx="82093" cy="368618"/>
          </a:xfrm>
          <a:custGeom>
            <a:avLst/>
            <a:gdLst/>
            <a:ahLst/>
            <a:cxnLst/>
            <a:rect l="0" t="0" r="0" b="0"/>
            <a:pathLst>
              <a:path w="82093" h="368618">
                <a:moveTo>
                  <a:pt x="4939" y="0"/>
                </a:moveTo>
                <a:lnTo>
                  <a:pt x="388" y="9102"/>
                </a:lnTo>
                <a:lnTo>
                  <a:pt x="0" y="13688"/>
                </a:lnTo>
                <a:lnTo>
                  <a:pt x="2109" y="23864"/>
                </a:lnTo>
                <a:lnTo>
                  <a:pt x="3681" y="34736"/>
                </a:lnTo>
                <a:lnTo>
                  <a:pt x="5332" y="45918"/>
                </a:lnTo>
                <a:lnTo>
                  <a:pt x="7106" y="51567"/>
                </a:lnTo>
                <a:lnTo>
                  <a:pt x="9241" y="57238"/>
                </a:lnTo>
                <a:lnTo>
                  <a:pt x="11618" y="68639"/>
                </a:lnTo>
                <a:lnTo>
                  <a:pt x="14153" y="83859"/>
                </a:lnTo>
                <a:lnTo>
                  <a:pt x="16797" y="101626"/>
                </a:lnTo>
                <a:lnTo>
                  <a:pt x="18559" y="117281"/>
                </a:lnTo>
                <a:lnTo>
                  <a:pt x="19734" y="131527"/>
                </a:lnTo>
                <a:lnTo>
                  <a:pt x="20517" y="144835"/>
                </a:lnTo>
                <a:lnTo>
                  <a:pt x="21992" y="156564"/>
                </a:lnTo>
                <a:lnTo>
                  <a:pt x="23928" y="167241"/>
                </a:lnTo>
                <a:lnTo>
                  <a:pt x="26171" y="177217"/>
                </a:lnTo>
                <a:lnTo>
                  <a:pt x="28618" y="186725"/>
                </a:lnTo>
                <a:lnTo>
                  <a:pt x="31203" y="195921"/>
                </a:lnTo>
                <a:lnTo>
                  <a:pt x="33879" y="204909"/>
                </a:lnTo>
                <a:lnTo>
                  <a:pt x="35662" y="214711"/>
                </a:lnTo>
                <a:lnTo>
                  <a:pt x="36851" y="225056"/>
                </a:lnTo>
                <a:lnTo>
                  <a:pt x="37643" y="235762"/>
                </a:lnTo>
                <a:lnTo>
                  <a:pt x="38524" y="252738"/>
                </a:lnTo>
                <a:lnTo>
                  <a:pt x="38759" y="259932"/>
                </a:lnTo>
                <a:lnTo>
                  <a:pt x="39868" y="267586"/>
                </a:lnTo>
                <a:lnTo>
                  <a:pt x="41560" y="275546"/>
                </a:lnTo>
                <a:lnTo>
                  <a:pt x="43641" y="283710"/>
                </a:lnTo>
                <a:lnTo>
                  <a:pt x="45980" y="292010"/>
                </a:lnTo>
                <a:lnTo>
                  <a:pt x="51119" y="308852"/>
                </a:lnTo>
                <a:lnTo>
                  <a:pt x="54776" y="318296"/>
                </a:lnTo>
                <a:lnTo>
                  <a:pt x="59119" y="328402"/>
                </a:lnTo>
                <a:lnTo>
                  <a:pt x="63919" y="338950"/>
                </a:lnTo>
                <a:lnTo>
                  <a:pt x="68071" y="346934"/>
                </a:lnTo>
                <a:lnTo>
                  <a:pt x="71792" y="353210"/>
                </a:lnTo>
                <a:lnTo>
                  <a:pt x="82092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"/>
          <p:cNvSpPr/>
          <p:nvPr/>
        </p:nvSpPr>
        <p:spPr>
          <a:xfrm>
            <a:off x="3804108" y="4552498"/>
            <a:ext cx="459283" cy="290431"/>
          </a:xfrm>
          <a:custGeom>
            <a:avLst/>
            <a:gdLst/>
            <a:ahLst/>
            <a:cxnLst/>
            <a:rect l="0" t="0" r="0" b="0"/>
            <a:pathLst>
              <a:path w="459283" h="290431">
                <a:moveTo>
                  <a:pt x="4939" y="119514"/>
                </a:moveTo>
                <a:lnTo>
                  <a:pt x="388" y="110413"/>
                </a:lnTo>
                <a:lnTo>
                  <a:pt x="0" y="105826"/>
                </a:lnTo>
                <a:lnTo>
                  <a:pt x="694" y="100864"/>
                </a:lnTo>
                <a:lnTo>
                  <a:pt x="2109" y="95651"/>
                </a:lnTo>
                <a:lnTo>
                  <a:pt x="4957" y="88365"/>
                </a:lnTo>
                <a:lnTo>
                  <a:pt x="8761" y="79698"/>
                </a:lnTo>
                <a:lnTo>
                  <a:pt x="13202" y="70110"/>
                </a:lnTo>
                <a:lnTo>
                  <a:pt x="19020" y="60861"/>
                </a:lnTo>
                <a:lnTo>
                  <a:pt x="25757" y="51837"/>
                </a:lnTo>
                <a:lnTo>
                  <a:pt x="33105" y="42963"/>
                </a:lnTo>
                <a:lnTo>
                  <a:pt x="40861" y="37048"/>
                </a:lnTo>
                <a:lnTo>
                  <a:pt x="48890" y="33104"/>
                </a:lnTo>
                <a:lnTo>
                  <a:pt x="57100" y="30475"/>
                </a:lnTo>
                <a:lnTo>
                  <a:pt x="71301" y="25014"/>
                </a:lnTo>
                <a:lnTo>
                  <a:pt x="84916" y="19412"/>
                </a:lnTo>
                <a:lnTo>
                  <a:pt x="100492" y="13746"/>
                </a:lnTo>
                <a:lnTo>
                  <a:pt x="125326" y="5202"/>
                </a:lnTo>
                <a:lnTo>
                  <a:pt x="133774" y="3301"/>
                </a:lnTo>
                <a:lnTo>
                  <a:pt x="142264" y="2034"/>
                </a:lnTo>
                <a:lnTo>
                  <a:pt x="150782" y="1189"/>
                </a:lnTo>
                <a:lnTo>
                  <a:pt x="158365" y="626"/>
                </a:lnTo>
                <a:lnTo>
                  <a:pt x="171871" y="0"/>
                </a:lnTo>
                <a:lnTo>
                  <a:pt x="179092" y="786"/>
                </a:lnTo>
                <a:lnTo>
                  <a:pt x="186763" y="2262"/>
                </a:lnTo>
                <a:lnTo>
                  <a:pt x="201002" y="6442"/>
                </a:lnTo>
                <a:lnTo>
                  <a:pt x="215326" y="14150"/>
                </a:lnTo>
                <a:lnTo>
                  <a:pt x="225762" y="19664"/>
                </a:lnTo>
                <a:lnTo>
                  <a:pt x="237797" y="28122"/>
                </a:lnTo>
                <a:lnTo>
                  <a:pt x="240187" y="31916"/>
                </a:lnTo>
                <a:lnTo>
                  <a:pt x="241781" y="36350"/>
                </a:lnTo>
                <a:lnTo>
                  <a:pt x="242844" y="41211"/>
                </a:lnTo>
                <a:lnTo>
                  <a:pt x="242600" y="47310"/>
                </a:lnTo>
                <a:lnTo>
                  <a:pt x="241484" y="54233"/>
                </a:lnTo>
                <a:lnTo>
                  <a:pt x="239788" y="61706"/>
                </a:lnTo>
                <a:lnTo>
                  <a:pt x="236753" y="69545"/>
                </a:lnTo>
                <a:lnTo>
                  <a:pt x="232824" y="77629"/>
                </a:lnTo>
                <a:lnTo>
                  <a:pt x="228300" y="85876"/>
                </a:lnTo>
                <a:lnTo>
                  <a:pt x="223379" y="94231"/>
                </a:lnTo>
                <a:lnTo>
                  <a:pt x="212831" y="111135"/>
                </a:lnTo>
                <a:lnTo>
                  <a:pt x="204493" y="122501"/>
                </a:lnTo>
                <a:lnTo>
                  <a:pt x="182530" y="150369"/>
                </a:lnTo>
                <a:lnTo>
                  <a:pt x="151813" y="186885"/>
                </a:lnTo>
                <a:lnTo>
                  <a:pt x="134288" y="207291"/>
                </a:lnTo>
                <a:lnTo>
                  <a:pt x="121651" y="222799"/>
                </a:lnTo>
                <a:lnTo>
                  <a:pt x="112275" y="235043"/>
                </a:lnTo>
                <a:lnTo>
                  <a:pt x="105071" y="245111"/>
                </a:lnTo>
                <a:lnTo>
                  <a:pt x="99316" y="252776"/>
                </a:lnTo>
                <a:lnTo>
                  <a:pt x="94528" y="258838"/>
                </a:lnTo>
                <a:lnTo>
                  <a:pt x="90382" y="263831"/>
                </a:lnTo>
                <a:lnTo>
                  <a:pt x="85776" y="271920"/>
                </a:lnTo>
                <a:lnTo>
                  <a:pt x="84548" y="275411"/>
                </a:lnTo>
                <a:lnTo>
                  <a:pt x="80643" y="281829"/>
                </a:lnTo>
                <a:lnTo>
                  <a:pt x="78268" y="284874"/>
                </a:lnTo>
                <a:lnTo>
                  <a:pt x="77638" y="286904"/>
                </a:lnTo>
                <a:lnTo>
                  <a:pt x="78170" y="288258"/>
                </a:lnTo>
                <a:lnTo>
                  <a:pt x="81317" y="290430"/>
                </a:lnTo>
                <a:lnTo>
                  <a:pt x="95626" y="284967"/>
                </a:lnTo>
                <a:lnTo>
                  <a:pt x="105887" y="283537"/>
                </a:lnTo>
                <a:lnTo>
                  <a:pt x="114148" y="281250"/>
                </a:lnTo>
                <a:lnTo>
                  <a:pt x="124417" y="277820"/>
                </a:lnTo>
                <a:lnTo>
                  <a:pt x="136027" y="273629"/>
                </a:lnTo>
                <a:lnTo>
                  <a:pt x="147575" y="268930"/>
                </a:lnTo>
                <a:lnTo>
                  <a:pt x="159085" y="263892"/>
                </a:lnTo>
                <a:lnTo>
                  <a:pt x="170568" y="258629"/>
                </a:lnTo>
                <a:lnTo>
                  <a:pt x="181081" y="254167"/>
                </a:lnTo>
                <a:lnTo>
                  <a:pt x="190947" y="250241"/>
                </a:lnTo>
                <a:lnTo>
                  <a:pt x="209529" y="243337"/>
                </a:lnTo>
                <a:lnTo>
                  <a:pt x="227313" y="237094"/>
                </a:lnTo>
                <a:lnTo>
                  <a:pt x="265062" y="226064"/>
                </a:lnTo>
                <a:lnTo>
                  <a:pt x="309144" y="213542"/>
                </a:lnTo>
                <a:lnTo>
                  <a:pt x="350027" y="201138"/>
                </a:lnTo>
                <a:lnTo>
                  <a:pt x="370718" y="194526"/>
                </a:lnTo>
                <a:lnTo>
                  <a:pt x="380237" y="192382"/>
                </a:lnTo>
                <a:lnTo>
                  <a:pt x="389440" y="190953"/>
                </a:lnTo>
                <a:lnTo>
                  <a:pt x="398433" y="190000"/>
                </a:lnTo>
                <a:lnTo>
                  <a:pt x="406333" y="189365"/>
                </a:lnTo>
                <a:lnTo>
                  <a:pt x="420191" y="188659"/>
                </a:lnTo>
                <a:lnTo>
                  <a:pt x="427506" y="187518"/>
                </a:lnTo>
                <a:lnTo>
                  <a:pt x="435241" y="185805"/>
                </a:lnTo>
                <a:lnTo>
                  <a:pt x="459282" y="1795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Pages 118-123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#8-30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#82-98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P. 99-105 #2-18 even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2) y= -(x+2)+3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4) y=5(x+1)+2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6) y=1.7(x+8)</a:t>
            </a:r>
          </a:p>
          <a:p>
            <a:pPr>
              <a:buNone/>
            </a:pPr>
            <a:r>
              <a:rPr lang="en-US" dirty="0" smtClean="0"/>
              <a:t>y=1.7x+23.6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8) y=-2(x+6)+10</a:t>
            </a:r>
          </a:p>
          <a:p>
            <a:pPr>
              <a:buNone/>
            </a:pPr>
            <a:r>
              <a:rPr lang="en-US" dirty="0" smtClean="0"/>
              <a:t>y= -2x -2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10) y=11/3(x-1990)</a:t>
            </a:r>
          </a:p>
          <a:p>
            <a:pPr>
              <a:buNone/>
            </a:pPr>
            <a:r>
              <a:rPr lang="en-US" dirty="0" smtClean="0"/>
              <a:t>y=11/3x-21,899/3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12) y=-1/2x+50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14) y=3/7x-2/7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16) y=5.6x-155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18) y=-4/3x-8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99-105 #26-46 even,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26) y=4x-13/4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28) y= -17/19x -8/19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30) y=-4x+3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32) y= 7/6x+9/2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34) y= 2/3x-35/3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36) y= 1/4x- 987/2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38) y= 1/5x+1/10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40) y=1.95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42) y=10.7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44) y= -9.5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46) y=67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99-105 #53-56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53) a) y=1.5x-3.2</a:t>
            </a:r>
          </a:p>
          <a:p>
            <a:pPr>
              <a:buNone/>
            </a:pPr>
            <a:r>
              <a:rPr lang="en-US" dirty="0" smtClean="0"/>
              <a:t>b) x= -2.7, y= -7.25, interpolation</a:t>
            </a:r>
          </a:p>
          <a:p>
            <a:pPr>
              <a:buNone/>
            </a:pPr>
            <a:r>
              <a:rPr lang="en-US" dirty="0" smtClean="0"/>
              <a:t>x=6.3, y=6.25, extrapolation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54) a) y= -1.7x+6.8</a:t>
            </a:r>
          </a:p>
          <a:p>
            <a:pPr>
              <a:buNone/>
            </a:pPr>
            <a:r>
              <a:rPr lang="en-US" dirty="0" smtClean="0"/>
              <a:t>b) x= -2.7, y= 11.39, extrapolation</a:t>
            </a:r>
          </a:p>
          <a:p>
            <a:pPr>
              <a:buNone/>
            </a:pPr>
            <a:r>
              <a:rPr lang="en-US" dirty="0" smtClean="0"/>
              <a:t>x= 6.3, y=-3.91 extrapolation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55) a) y= -2.1x+105.2</a:t>
            </a:r>
          </a:p>
          <a:p>
            <a:pPr>
              <a:buNone/>
            </a:pPr>
            <a:r>
              <a:rPr lang="en-US" dirty="0" smtClean="0"/>
              <a:t>b) x= -2.7, y= 110.87, extrapolation</a:t>
            </a:r>
          </a:p>
          <a:p>
            <a:pPr>
              <a:buNone/>
            </a:pPr>
            <a:r>
              <a:rPr lang="en-US" dirty="0" smtClean="0"/>
              <a:t>x= 6.3, y= 91.97, interpolation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56) a) y=1.9x+4.8</a:t>
            </a:r>
          </a:p>
          <a:p>
            <a:pPr>
              <a:buNone/>
            </a:pPr>
            <a:r>
              <a:rPr lang="en-US" dirty="0" smtClean="0"/>
              <a:t>b) x=-2.7, y= -0.33, interpolation</a:t>
            </a:r>
          </a:p>
          <a:p>
            <a:pPr>
              <a:buNone/>
            </a:pPr>
            <a:r>
              <a:rPr lang="en-US" dirty="0" smtClean="0"/>
              <a:t>X= 6.3, y= -16.77, extrapolation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99-105 #66, 68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66) y= -1.5x+15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10, </a:t>
            </a:r>
            <a:r>
              <a:rPr lang="en-US" dirty="0" err="1" smtClean="0"/>
              <a:t>yint</a:t>
            </a:r>
            <a:r>
              <a:rPr lang="en-US" dirty="0" smtClean="0"/>
              <a:t>=15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68) -2(x+1)+7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5/2, </a:t>
            </a:r>
            <a:r>
              <a:rPr lang="en-US" dirty="0" err="1" smtClean="0"/>
              <a:t>yint</a:t>
            </a:r>
            <a:r>
              <a:rPr lang="en-US" dirty="0" smtClean="0"/>
              <a:t>=5</a:t>
            </a:r>
            <a:endParaRPr lang="en-US" dirty="0"/>
          </a:p>
        </p:txBody>
      </p:sp>
      <p:pic>
        <p:nvPicPr>
          <p:cNvPr id="129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63103"/>
            <a:ext cx="3657600" cy="308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1975" y="2763103"/>
            <a:ext cx="3657600" cy="308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99-105 #70, 72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70) 4x-3y=6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3/2, </a:t>
            </a:r>
            <a:r>
              <a:rPr lang="en-US" dirty="0" err="1" smtClean="0"/>
              <a:t>yint</a:t>
            </a:r>
            <a:r>
              <a:rPr lang="en-US" dirty="0" smtClean="0"/>
              <a:t>= -2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72) 2/3y-x=1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-1, </a:t>
            </a:r>
            <a:r>
              <a:rPr lang="en-US" dirty="0" err="1" smtClean="0"/>
              <a:t>yint</a:t>
            </a:r>
            <a:r>
              <a:rPr lang="en-US" dirty="0" smtClean="0"/>
              <a:t>= 3/2</a:t>
            </a:r>
            <a:endParaRPr lang="en-US" dirty="0"/>
          </a:p>
        </p:txBody>
      </p:sp>
      <p:pic>
        <p:nvPicPr>
          <p:cNvPr id="130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63103"/>
            <a:ext cx="3657600" cy="308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71975" y="2572940"/>
            <a:ext cx="3657600" cy="3464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99-105 #74-78 even, 86, 88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74) </a:t>
            </a:r>
            <a:r>
              <a:rPr lang="en-US" dirty="0" err="1" smtClean="0"/>
              <a:t>Xint</a:t>
            </a:r>
            <a:r>
              <a:rPr lang="en-US" dirty="0" smtClean="0"/>
              <a:t> = 2</a:t>
            </a:r>
          </a:p>
          <a:p>
            <a:pPr>
              <a:buNone/>
            </a:pPr>
            <a:r>
              <a:rPr lang="en-US" dirty="0" err="1" smtClean="0"/>
              <a:t>Yint</a:t>
            </a:r>
            <a:r>
              <a:rPr lang="en-US" dirty="0" smtClean="0"/>
              <a:t>= 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76) </a:t>
            </a:r>
            <a:r>
              <a:rPr lang="en-US" dirty="0" err="1" smtClean="0"/>
              <a:t>xint</a:t>
            </a:r>
            <a:r>
              <a:rPr lang="en-US" dirty="0" smtClean="0"/>
              <a:t>= -4</a:t>
            </a:r>
          </a:p>
          <a:p>
            <a:pPr>
              <a:buNone/>
            </a:pPr>
            <a:r>
              <a:rPr lang="en-US" dirty="0" err="1" smtClean="0"/>
              <a:t>Yint</a:t>
            </a:r>
            <a:r>
              <a:rPr lang="en-US" dirty="0" smtClean="0"/>
              <a:t>= 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78) </a:t>
            </a:r>
            <a:r>
              <a:rPr lang="en-US" dirty="0" err="1" smtClean="0"/>
              <a:t>xint</a:t>
            </a:r>
            <a:r>
              <a:rPr lang="en-US" dirty="0" smtClean="0"/>
              <a:t>= 6/5</a:t>
            </a:r>
          </a:p>
          <a:p>
            <a:pPr>
              <a:buNone/>
            </a:pPr>
            <a:r>
              <a:rPr lang="en-US" dirty="0" err="1" smtClean="0"/>
              <a:t>Yint</a:t>
            </a:r>
            <a:r>
              <a:rPr lang="en-US" dirty="0" smtClean="0"/>
              <a:t>= -2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86) a) </a:t>
            </a:r>
          </a:p>
          <a:p>
            <a:pPr>
              <a:buNone/>
            </a:pPr>
            <a:r>
              <a:rPr lang="en-US" dirty="0" smtClean="0"/>
              <a:t>y= 280(x-1988)+4000</a:t>
            </a:r>
          </a:p>
          <a:p>
            <a:pPr>
              <a:buNone/>
            </a:pPr>
            <a:r>
              <a:rPr lang="en-US" dirty="0" smtClean="0"/>
              <a:t>b) 360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88) a) </a:t>
            </a:r>
          </a:p>
          <a:p>
            <a:pPr>
              <a:buNone/>
            </a:pPr>
            <a:r>
              <a:rPr lang="en-US" dirty="0" smtClean="0"/>
              <a:t>y= -0.01(x-1970)+ 8.03</a:t>
            </a:r>
          </a:p>
          <a:p>
            <a:pPr>
              <a:buNone/>
            </a:pPr>
            <a:r>
              <a:rPr lang="en-US" dirty="0" smtClean="0"/>
              <a:t>b) The hourly wages have been decreasing 0.01 per hour.</a:t>
            </a:r>
          </a:p>
          <a:p>
            <a:pPr>
              <a:buNone/>
            </a:pPr>
            <a:r>
              <a:rPr lang="en-US" dirty="0" smtClean="0"/>
              <a:t>c) $7.83, more than the actual wage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44"/>
          <p:cNvSpPr/>
          <p:nvPr/>
        </p:nvSpPr>
        <p:spPr>
          <a:xfrm>
            <a:off x="542934" y="1157686"/>
            <a:ext cx="381684" cy="460669"/>
          </a:xfrm>
          <a:custGeom>
            <a:avLst/>
            <a:gdLst/>
            <a:ahLst/>
            <a:cxnLst/>
            <a:rect l="0" t="0" r="0" b="0"/>
            <a:pathLst>
              <a:path w="381684" h="460669">
                <a:moveTo>
                  <a:pt x="8563" y="128189"/>
                </a:moveTo>
                <a:lnTo>
                  <a:pt x="1182" y="120808"/>
                </a:lnTo>
                <a:lnTo>
                  <a:pt x="520" y="117606"/>
                </a:lnTo>
                <a:lnTo>
                  <a:pt x="21" y="104047"/>
                </a:lnTo>
                <a:lnTo>
                  <a:pt x="0" y="98387"/>
                </a:lnTo>
                <a:lnTo>
                  <a:pt x="949" y="95938"/>
                </a:lnTo>
                <a:lnTo>
                  <a:pt x="4544" y="90678"/>
                </a:lnTo>
                <a:lnTo>
                  <a:pt x="11857" y="82625"/>
                </a:lnTo>
                <a:lnTo>
                  <a:pt x="21457" y="73648"/>
                </a:lnTo>
                <a:lnTo>
                  <a:pt x="32074" y="66483"/>
                </a:lnTo>
                <a:lnTo>
                  <a:pt x="41382" y="61334"/>
                </a:lnTo>
                <a:lnTo>
                  <a:pt x="87224" y="37619"/>
                </a:lnTo>
                <a:lnTo>
                  <a:pt x="95294" y="33519"/>
                </a:lnTo>
                <a:lnTo>
                  <a:pt x="103531" y="29833"/>
                </a:lnTo>
                <a:lnTo>
                  <a:pt x="111880" y="26423"/>
                </a:lnTo>
                <a:lnTo>
                  <a:pt x="120304" y="23197"/>
                </a:lnTo>
                <a:lnTo>
                  <a:pt x="127824" y="20094"/>
                </a:lnTo>
                <a:lnTo>
                  <a:pt x="134743" y="17073"/>
                </a:lnTo>
                <a:lnTo>
                  <a:pt x="141260" y="14107"/>
                </a:lnTo>
                <a:lnTo>
                  <a:pt x="148463" y="12129"/>
                </a:lnTo>
                <a:lnTo>
                  <a:pt x="156122" y="10811"/>
                </a:lnTo>
                <a:lnTo>
                  <a:pt x="164086" y="9931"/>
                </a:lnTo>
                <a:lnTo>
                  <a:pt x="172252" y="8393"/>
                </a:lnTo>
                <a:lnTo>
                  <a:pt x="180554" y="6415"/>
                </a:lnTo>
                <a:lnTo>
                  <a:pt x="188946" y="4144"/>
                </a:lnTo>
                <a:lnTo>
                  <a:pt x="198351" y="2629"/>
                </a:lnTo>
                <a:lnTo>
                  <a:pt x="208431" y="1620"/>
                </a:lnTo>
                <a:lnTo>
                  <a:pt x="227886" y="498"/>
                </a:lnTo>
                <a:lnTo>
                  <a:pt x="242882" y="0"/>
                </a:lnTo>
                <a:lnTo>
                  <a:pt x="249548" y="819"/>
                </a:lnTo>
                <a:lnTo>
                  <a:pt x="255897" y="2318"/>
                </a:lnTo>
                <a:lnTo>
                  <a:pt x="267079" y="5571"/>
                </a:lnTo>
                <a:lnTo>
                  <a:pt x="275224" y="7017"/>
                </a:lnTo>
                <a:lnTo>
                  <a:pt x="282019" y="10199"/>
                </a:lnTo>
                <a:lnTo>
                  <a:pt x="285164" y="12382"/>
                </a:lnTo>
                <a:lnTo>
                  <a:pt x="287262" y="15741"/>
                </a:lnTo>
                <a:lnTo>
                  <a:pt x="289591" y="24555"/>
                </a:lnTo>
                <a:lnTo>
                  <a:pt x="288087" y="37361"/>
                </a:lnTo>
                <a:lnTo>
                  <a:pt x="284243" y="51626"/>
                </a:lnTo>
                <a:lnTo>
                  <a:pt x="279360" y="64316"/>
                </a:lnTo>
                <a:lnTo>
                  <a:pt x="271475" y="76306"/>
                </a:lnTo>
                <a:lnTo>
                  <a:pt x="262573" y="87985"/>
                </a:lnTo>
                <a:lnTo>
                  <a:pt x="255441" y="99525"/>
                </a:lnTo>
                <a:lnTo>
                  <a:pt x="244017" y="111004"/>
                </a:lnTo>
                <a:lnTo>
                  <a:pt x="236969" y="116732"/>
                </a:lnTo>
                <a:lnTo>
                  <a:pt x="227509" y="125314"/>
                </a:lnTo>
                <a:lnTo>
                  <a:pt x="204297" y="147548"/>
                </a:lnTo>
                <a:lnTo>
                  <a:pt x="195250" y="157287"/>
                </a:lnTo>
                <a:lnTo>
                  <a:pt x="188266" y="165685"/>
                </a:lnTo>
                <a:lnTo>
                  <a:pt x="177966" y="179144"/>
                </a:lnTo>
                <a:lnTo>
                  <a:pt x="170213" y="188300"/>
                </a:lnTo>
                <a:lnTo>
                  <a:pt x="166812" y="191123"/>
                </a:lnTo>
                <a:lnTo>
                  <a:pt x="156132" y="196025"/>
                </a:lnTo>
                <a:lnTo>
                  <a:pt x="160192" y="196438"/>
                </a:lnTo>
                <a:lnTo>
                  <a:pt x="163941" y="196548"/>
                </a:lnTo>
                <a:lnTo>
                  <a:pt x="173187" y="194131"/>
                </a:lnTo>
                <a:lnTo>
                  <a:pt x="178320" y="192153"/>
                </a:lnTo>
                <a:lnTo>
                  <a:pt x="185552" y="189881"/>
                </a:lnTo>
                <a:lnTo>
                  <a:pt x="212981" y="182134"/>
                </a:lnTo>
                <a:lnTo>
                  <a:pt x="230860" y="176612"/>
                </a:lnTo>
                <a:lnTo>
                  <a:pt x="238676" y="173806"/>
                </a:lnTo>
                <a:lnTo>
                  <a:pt x="245792" y="170982"/>
                </a:lnTo>
                <a:lnTo>
                  <a:pt x="252441" y="168148"/>
                </a:lnTo>
                <a:lnTo>
                  <a:pt x="259731" y="166258"/>
                </a:lnTo>
                <a:lnTo>
                  <a:pt x="267448" y="164998"/>
                </a:lnTo>
                <a:lnTo>
                  <a:pt x="275450" y="164158"/>
                </a:lnTo>
                <a:lnTo>
                  <a:pt x="283643" y="163598"/>
                </a:lnTo>
                <a:lnTo>
                  <a:pt x="291962" y="163225"/>
                </a:lnTo>
                <a:lnTo>
                  <a:pt x="314783" y="162700"/>
                </a:lnTo>
                <a:lnTo>
                  <a:pt x="339561" y="162522"/>
                </a:lnTo>
                <a:lnTo>
                  <a:pt x="351253" y="165038"/>
                </a:lnTo>
                <a:lnTo>
                  <a:pt x="361847" y="169331"/>
                </a:lnTo>
                <a:lnTo>
                  <a:pt x="369731" y="174414"/>
                </a:lnTo>
                <a:lnTo>
                  <a:pt x="372214" y="178056"/>
                </a:lnTo>
                <a:lnTo>
                  <a:pt x="376661" y="191330"/>
                </a:lnTo>
                <a:lnTo>
                  <a:pt x="381077" y="198479"/>
                </a:lnTo>
                <a:lnTo>
                  <a:pt x="381683" y="202671"/>
                </a:lnTo>
                <a:lnTo>
                  <a:pt x="379817" y="212409"/>
                </a:lnTo>
                <a:lnTo>
                  <a:pt x="375812" y="225628"/>
                </a:lnTo>
                <a:lnTo>
                  <a:pt x="373411" y="233153"/>
                </a:lnTo>
                <a:lnTo>
                  <a:pt x="365663" y="246594"/>
                </a:lnTo>
                <a:lnTo>
                  <a:pt x="355869" y="259871"/>
                </a:lnTo>
                <a:lnTo>
                  <a:pt x="345166" y="275297"/>
                </a:lnTo>
                <a:lnTo>
                  <a:pt x="337740" y="284363"/>
                </a:lnTo>
                <a:lnTo>
                  <a:pt x="328979" y="294217"/>
                </a:lnTo>
                <a:lnTo>
                  <a:pt x="319329" y="304597"/>
                </a:lnTo>
                <a:lnTo>
                  <a:pt x="307180" y="316279"/>
                </a:lnTo>
                <a:lnTo>
                  <a:pt x="293366" y="328830"/>
                </a:lnTo>
                <a:lnTo>
                  <a:pt x="278442" y="341959"/>
                </a:lnTo>
                <a:lnTo>
                  <a:pt x="264682" y="353570"/>
                </a:lnTo>
                <a:lnTo>
                  <a:pt x="239234" y="374091"/>
                </a:lnTo>
                <a:lnTo>
                  <a:pt x="228066" y="382611"/>
                </a:lnTo>
                <a:lnTo>
                  <a:pt x="208037" y="397158"/>
                </a:lnTo>
                <a:lnTo>
                  <a:pt x="180696" y="416057"/>
                </a:lnTo>
                <a:lnTo>
                  <a:pt x="154498" y="433722"/>
                </a:lnTo>
                <a:lnTo>
                  <a:pt x="146810" y="438558"/>
                </a:lnTo>
                <a:lnTo>
                  <a:pt x="139780" y="442734"/>
                </a:lnTo>
                <a:lnTo>
                  <a:pt x="133189" y="446470"/>
                </a:lnTo>
                <a:lnTo>
                  <a:pt x="125937" y="449914"/>
                </a:lnTo>
                <a:lnTo>
                  <a:pt x="118245" y="453162"/>
                </a:lnTo>
                <a:lnTo>
                  <a:pt x="110259" y="456280"/>
                </a:lnTo>
                <a:lnTo>
                  <a:pt x="98846" y="459745"/>
                </a:lnTo>
                <a:lnTo>
                  <a:pt x="94469" y="460668"/>
                </a:lnTo>
                <a:lnTo>
                  <a:pt x="90599" y="460332"/>
                </a:lnTo>
                <a:lnTo>
                  <a:pt x="87066" y="459155"/>
                </a:lnTo>
                <a:lnTo>
                  <a:pt x="79103" y="454973"/>
                </a:lnTo>
                <a:lnTo>
                  <a:pt x="80554" y="446781"/>
                </a:lnTo>
                <a:lnTo>
                  <a:pt x="83421" y="435520"/>
                </a:lnTo>
                <a:lnTo>
                  <a:pt x="84186" y="431184"/>
                </a:lnTo>
                <a:lnTo>
                  <a:pt x="85715" y="4196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45"/>
          <p:cNvSpPr/>
          <p:nvPr/>
        </p:nvSpPr>
        <p:spPr>
          <a:xfrm>
            <a:off x="962977" y="1200150"/>
            <a:ext cx="85726" cy="385763"/>
          </a:xfrm>
          <a:custGeom>
            <a:avLst/>
            <a:gdLst/>
            <a:ahLst/>
            <a:cxnLst/>
            <a:rect l="0" t="0" r="0" b="0"/>
            <a:pathLst>
              <a:path w="85726" h="385763">
                <a:moveTo>
                  <a:pt x="0" y="0"/>
                </a:moveTo>
                <a:lnTo>
                  <a:pt x="4551" y="4550"/>
                </a:lnTo>
                <a:lnTo>
                  <a:pt x="5891" y="6843"/>
                </a:lnTo>
                <a:lnTo>
                  <a:pt x="7381" y="11931"/>
                </a:lnTo>
                <a:lnTo>
                  <a:pt x="8043" y="19907"/>
                </a:lnTo>
                <a:lnTo>
                  <a:pt x="8219" y="24702"/>
                </a:lnTo>
                <a:lnTo>
                  <a:pt x="9290" y="28850"/>
                </a:lnTo>
                <a:lnTo>
                  <a:pt x="10956" y="32568"/>
                </a:lnTo>
                <a:lnTo>
                  <a:pt x="13019" y="36000"/>
                </a:lnTo>
                <a:lnTo>
                  <a:pt x="15347" y="40192"/>
                </a:lnTo>
                <a:lnTo>
                  <a:pt x="20473" y="49930"/>
                </a:lnTo>
                <a:lnTo>
                  <a:pt x="22221" y="55194"/>
                </a:lnTo>
                <a:lnTo>
                  <a:pt x="24164" y="66123"/>
                </a:lnTo>
                <a:lnTo>
                  <a:pt x="25634" y="71704"/>
                </a:lnTo>
                <a:lnTo>
                  <a:pt x="27567" y="77330"/>
                </a:lnTo>
                <a:lnTo>
                  <a:pt x="29808" y="82986"/>
                </a:lnTo>
                <a:lnTo>
                  <a:pt x="31302" y="89614"/>
                </a:lnTo>
                <a:lnTo>
                  <a:pt x="32298" y="96890"/>
                </a:lnTo>
                <a:lnTo>
                  <a:pt x="32962" y="104598"/>
                </a:lnTo>
                <a:lnTo>
                  <a:pt x="34357" y="112594"/>
                </a:lnTo>
                <a:lnTo>
                  <a:pt x="36240" y="120783"/>
                </a:lnTo>
                <a:lnTo>
                  <a:pt x="38447" y="129099"/>
                </a:lnTo>
                <a:lnTo>
                  <a:pt x="39919" y="137501"/>
                </a:lnTo>
                <a:lnTo>
                  <a:pt x="40900" y="145960"/>
                </a:lnTo>
                <a:lnTo>
                  <a:pt x="41554" y="154456"/>
                </a:lnTo>
                <a:lnTo>
                  <a:pt x="42943" y="165836"/>
                </a:lnTo>
                <a:lnTo>
                  <a:pt x="47026" y="193719"/>
                </a:lnTo>
                <a:lnTo>
                  <a:pt x="49448" y="206299"/>
                </a:lnTo>
                <a:lnTo>
                  <a:pt x="52015" y="217542"/>
                </a:lnTo>
                <a:lnTo>
                  <a:pt x="54679" y="227896"/>
                </a:lnTo>
                <a:lnTo>
                  <a:pt x="56455" y="238608"/>
                </a:lnTo>
                <a:lnTo>
                  <a:pt x="57639" y="249559"/>
                </a:lnTo>
                <a:lnTo>
                  <a:pt x="58429" y="260670"/>
                </a:lnTo>
                <a:lnTo>
                  <a:pt x="58955" y="271887"/>
                </a:lnTo>
                <a:lnTo>
                  <a:pt x="59540" y="294511"/>
                </a:lnTo>
                <a:lnTo>
                  <a:pt x="60648" y="303973"/>
                </a:lnTo>
                <a:lnTo>
                  <a:pt x="62340" y="312186"/>
                </a:lnTo>
                <a:lnTo>
                  <a:pt x="64420" y="319566"/>
                </a:lnTo>
                <a:lnTo>
                  <a:pt x="65806" y="326392"/>
                </a:lnTo>
                <a:lnTo>
                  <a:pt x="66731" y="332847"/>
                </a:lnTo>
                <a:lnTo>
                  <a:pt x="67347" y="339055"/>
                </a:lnTo>
                <a:lnTo>
                  <a:pt x="67758" y="346052"/>
                </a:lnTo>
                <a:lnTo>
                  <a:pt x="68215" y="361445"/>
                </a:lnTo>
                <a:lnTo>
                  <a:pt x="69289" y="367646"/>
                </a:lnTo>
                <a:lnTo>
                  <a:pt x="70958" y="372732"/>
                </a:lnTo>
                <a:lnTo>
                  <a:pt x="73022" y="377075"/>
                </a:lnTo>
                <a:lnTo>
                  <a:pt x="75352" y="379971"/>
                </a:lnTo>
                <a:lnTo>
                  <a:pt x="77857" y="381901"/>
                </a:lnTo>
                <a:lnTo>
                  <a:pt x="85725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46"/>
          <p:cNvSpPr/>
          <p:nvPr/>
        </p:nvSpPr>
        <p:spPr>
          <a:xfrm>
            <a:off x="423338" y="961463"/>
            <a:ext cx="975200" cy="787191"/>
          </a:xfrm>
          <a:custGeom>
            <a:avLst/>
            <a:gdLst/>
            <a:ahLst/>
            <a:cxnLst/>
            <a:rect l="0" t="0" r="0" b="0"/>
            <a:pathLst>
              <a:path w="975200" h="787191">
                <a:moveTo>
                  <a:pt x="685371" y="118672"/>
                </a:moveTo>
                <a:lnTo>
                  <a:pt x="680821" y="109570"/>
                </a:lnTo>
                <a:lnTo>
                  <a:pt x="662953" y="88475"/>
                </a:lnTo>
                <a:lnTo>
                  <a:pt x="641899" y="67814"/>
                </a:lnTo>
                <a:lnTo>
                  <a:pt x="612155" y="48795"/>
                </a:lnTo>
                <a:lnTo>
                  <a:pt x="586208" y="35102"/>
                </a:lnTo>
                <a:lnTo>
                  <a:pt x="560373" y="21942"/>
                </a:lnTo>
                <a:lnTo>
                  <a:pt x="531035" y="11123"/>
                </a:lnTo>
                <a:lnTo>
                  <a:pt x="503367" y="5458"/>
                </a:lnTo>
                <a:lnTo>
                  <a:pt x="487323" y="1680"/>
                </a:lnTo>
                <a:lnTo>
                  <a:pt x="470667" y="0"/>
                </a:lnTo>
                <a:lnTo>
                  <a:pt x="443580" y="1794"/>
                </a:lnTo>
                <a:lnTo>
                  <a:pt x="413126" y="4813"/>
                </a:lnTo>
                <a:lnTo>
                  <a:pt x="390066" y="6155"/>
                </a:lnTo>
                <a:lnTo>
                  <a:pt x="367752" y="9292"/>
                </a:lnTo>
                <a:lnTo>
                  <a:pt x="346087" y="13861"/>
                </a:lnTo>
                <a:lnTo>
                  <a:pt x="317825" y="21788"/>
                </a:lnTo>
                <a:lnTo>
                  <a:pt x="291354" y="31122"/>
                </a:lnTo>
                <a:lnTo>
                  <a:pt x="243665" y="56319"/>
                </a:lnTo>
                <a:lnTo>
                  <a:pt x="215088" y="73103"/>
                </a:lnTo>
                <a:lnTo>
                  <a:pt x="188523" y="90142"/>
                </a:lnTo>
                <a:lnTo>
                  <a:pt x="162555" y="107255"/>
                </a:lnTo>
                <a:lnTo>
                  <a:pt x="136763" y="128941"/>
                </a:lnTo>
                <a:lnTo>
                  <a:pt x="117060" y="150223"/>
                </a:lnTo>
                <a:lnTo>
                  <a:pt x="97509" y="172699"/>
                </a:lnTo>
                <a:lnTo>
                  <a:pt x="76744" y="197016"/>
                </a:lnTo>
                <a:lnTo>
                  <a:pt x="67843" y="213499"/>
                </a:lnTo>
                <a:lnTo>
                  <a:pt x="58172" y="230350"/>
                </a:lnTo>
                <a:lnTo>
                  <a:pt x="44557" y="253361"/>
                </a:lnTo>
                <a:lnTo>
                  <a:pt x="34490" y="274785"/>
                </a:lnTo>
                <a:lnTo>
                  <a:pt x="27473" y="293783"/>
                </a:lnTo>
                <a:lnTo>
                  <a:pt x="18005" y="321276"/>
                </a:lnTo>
                <a:lnTo>
                  <a:pt x="12527" y="344926"/>
                </a:lnTo>
                <a:lnTo>
                  <a:pt x="9139" y="366866"/>
                </a:lnTo>
                <a:lnTo>
                  <a:pt x="4459" y="392493"/>
                </a:lnTo>
                <a:lnTo>
                  <a:pt x="1744" y="414678"/>
                </a:lnTo>
                <a:lnTo>
                  <a:pt x="537" y="435967"/>
                </a:lnTo>
                <a:lnTo>
                  <a:pt x="0" y="461304"/>
                </a:lnTo>
                <a:lnTo>
                  <a:pt x="1762" y="478538"/>
                </a:lnTo>
                <a:lnTo>
                  <a:pt x="4842" y="498600"/>
                </a:lnTo>
                <a:lnTo>
                  <a:pt x="8800" y="520547"/>
                </a:lnTo>
                <a:lnTo>
                  <a:pt x="12391" y="537084"/>
                </a:lnTo>
                <a:lnTo>
                  <a:pt x="18922" y="560537"/>
                </a:lnTo>
                <a:lnTo>
                  <a:pt x="27953" y="584451"/>
                </a:lnTo>
                <a:lnTo>
                  <a:pt x="36662" y="603602"/>
                </a:lnTo>
                <a:lnTo>
                  <a:pt x="45274" y="625892"/>
                </a:lnTo>
                <a:lnTo>
                  <a:pt x="53539" y="639696"/>
                </a:lnTo>
                <a:lnTo>
                  <a:pt x="69816" y="664079"/>
                </a:lnTo>
                <a:lnTo>
                  <a:pt x="83779" y="681488"/>
                </a:lnTo>
                <a:lnTo>
                  <a:pt x="116270" y="708454"/>
                </a:lnTo>
                <a:lnTo>
                  <a:pt x="141781" y="730302"/>
                </a:lnTo>
                <a:lnTo>
                  <a:pt x="167468" y="746218"/>
                </a:lnTo>
                <a:lnTo>
                  <a:pt x="198755" y="764669"/>
                </a:lnTo>
                <a:lnTo>
                  <a:pt x="217003" y="772494"/>
                </a:lnTo>
                <a:lnTo>
                  <a:pt x="244239" y="782068"/>
                </a:lnTo>
                <a:lnTo>
                  <a:pt x="266693" y="785769"/>
                </a:lnTo>
                <a:lnTo>
                  <a:pt x="290695" y="786634"/>
                </a:lnTo>
                <a:lnTo>
                  <a:pt x="339017" y="787190"/>
                </a:lnTo>
                <a:lnTo>
                  <a:pt x="367165" y="782735"/>
                </a:lnTo>
                <a:lnTo>
                  <a:pt x="392499" y="775443"/>
                </a:lnTo>
                <a:lnTo>
                  <a:pt x="407256" y="770832"/>
                </a:lnTo>
                <a:lnTo>
                  <a:pt x="423761" y="764900"/>
                </a:lnTo>
                <a:lnTo>
                  <a:pt x="459880" y="750689"/>
                </a:lnTo>
                <a:lnTo>
                  <a:pt x="475989" y="743852"/>
                </a:lnTo>
                <a:lnTo>
                  <a:pt x="504048" y="731174"/>
                </a:lnTo>
                <a:lnTo>
                  <a:pt x="526678" y="719190"/>
                </a:lnTo>
                <a:lnTo>
                  <a:pt x="547213" y="707514"/>
                </a:lnTo>
                <a:lnTo>
                  <a:pt x="569040" y="695974"/>
                </a:lnTo>
                <a:lnTo>
                  <a:pt x="671105" y="644454"/>
                </a:lnTo>
                <a:lnTo>
                  <a:pt x="700830" y="622756"/>
                </a:lnTo>
                <a:lnTo>
                  <a:pt x="755039" y="580027"/>
                </a:lnTo>
                <a:lnTo>
                  <a:pt x="785867" y="556763"/>
                </a:lnTo>
                <a:lnTo>
                  <a:pt x="809094" y="540074"/>
                </a:lnTo>
                <a:lnTo>
                  <a:pt x="828942" y="526306"/>
                </a:lnTo>
                <a:lnTo>
                  <a:pt x="842045" y="514253"/>
                </a:lnTo>
                <a:lnTo>
                  <a:pt x="857448" y="498598"/>
                </a:lnTo>
                <a:lnTo>
                  <a:pt x="874384" y="480541"/>
                </a:lnTo>
                <a:lnTo>
                  <a:pt x="887580" y="465645"/>
                </a:lnTo>
                <a:lnTo>
                  <a:pt x="907322" y="441475"/>
                </a:lnTo>
                <a:lnTo>
                  <a:pt x="915254" y="429124"/>
                </a:lnTo>
                <a:lnTo>
                  <a:pt x="922446" y="416127"/>
                </a:lnTo>
                <a:lnTo>
                  <a:pt x="929146" y="402700"/>
                </a:lnTo>
                <a:lnTo>
                  <a:pt x="935518" y="388987"/>
                </a:lnTo>
                <a:lnTo>
                  <a:pt x="947678" y="361049"/>
                </a:lnTo>
                <a:lnTo>
                  <a:pt x="954352" y="340377"/>
                </a:lnTo>
                <a:lnTo>
                  <a:pt x="963188" y="297932"/>
                </a:lnTo>
                <a:lnTo>
                  <a:pt x="968548" y="276448"/>
                </a:lnTo>
                <a:lnTo>
                  <a:pt x="973153" y="256422"/>
                </a:lnTo>
                <a:lnTo>
                  <a:pt x="975199" y="234821"/>
                </a:lnTo>
                <a:lnTo>
                  <a:pt x="973569" y="212521"/>
                </a:lnTo>
                <a:lnTo>
                  <a:pt x="971800" y="201241"/>
                </a:lnTo>
                <a:lnTo>
                  <a:pt x="964756" y="183626"/>
                </a:lnTo>
                <a:lnTo>
                  <a:pt x="952417" y="165638"/>
                </a:lnTo>
                <a:lnTo>
                  <a:pt x="931058" y="138593"/>
                </a:lnTo>
                <a:lnTo>
                  <a:pt x="913311" y="120223"/>
                </a:lnTo>
                <a:lnTo>
                  <a:pt x="890069" y="101986"/>
                </a:lnTo>
                <a:lnTo>
                  <a:pt x="873503" y="91253"/>
                </a:lnTo>
                <a:lnTo>
                  <a:pt x="856616" y="83308"/>
                </a:lnTo>
                <a:lnTo>
                  <a:pt x="837045" y="79142"/>
                </a:lnTo>
                <a:lnTo>
                  <a:pt x="809932" y="75385"/>
                </a:lnTo>
                <a:lnTo>
                  <a:pt x="766132" y="67366"/>
                </a:lnTo>
                <a:lnTo>
                  <a:pt x="748737" y="63513"/>
                </a:lnTo>
                <a:lnTo>
                  <a:pt x="724329" y="56692"/>
                </a:lnTo>
                <a:lnTo>
                  <a:pt x="704591" y="55565"/>
                </a:lnTo>
                <a:lnTo>
                  <a:pt x="684388" y="58239"/>
                </a:lnTo>
                <a:lnTo>
                  <a:pt x="650049" y="64147"/>
                </a:lnTo>
                <a:lnTo>
                  <a:pt x="636970" y="65864"/>
                </a:lnTo>
                <a:lnTo>
                  <a:pt x="633101" y="67274"/>
                </a:lnTo>
                <a:lnTo>
                  <a:pt x="630522" y="69166"/>
                </a:lnTo>
                <a:lnTo>
                  <a:pt x="625364" y="758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7"/>
          <p:cNvSpPr/>
          <p:nvPr/>
        </p:nvSpPr>
        <p:spPr>
          <a:xfrm>
            <a:off x="762009" y="1921621"/>
            <a:ext cx="285763" cy="444112"/>
          </a:xfrm>
          <a:custGeom>
            <a:avLst/>
            <a:gdLst/>
            <a:ahLst/>
            <a:cxnLst/>
            <a:rect l="0" t="0" r="0" b="0"/>
            <a:pathLst>
              <a:path w="285763" h="444112">
                <a:moveTo>
                  <a:pt x="46663" y="15764"/>
                </a:moveTo>
                <a:lnTo>
                  <a:pt x="46663" y="35076"/>
                </a:lnTo>
                <a:lnTo>
                  <a:pt x="49203" y="48794"/>
                </a:lnTo>
                <a:lnTo>
                  <a:pt x="51214" y="57787"/>
                </a:lnTo>
                <a:lnTo>
                  <a:pt x="53507" y="66639"/>
                </a:lnTo>
                <a:lnTo>
                  <a:pt x="55988" y="75398"/>
                </a:lnTo>
                <a:lnTo>
                  <a:pt x="58595" y="84095"/>
                </a:lnTo>
                <a:lnTo>
                  <a:pt x="60332" y="91798"/>
                </a:lnTo>
                <a:lnTo>
                  <a:pt x="62263" y="105437"/>
                </a:lnTo>
                <a:lnTo>
                  <a:pt x="65661" y="115308"/>
                </a:lnTo>
                <a:lnTo>
                  <a:pt x="72930" y="126221"/>
                </a:lnTo>
                <a:lnTo>
                  <a:pt x="75604" y="129407"/>
                </a:lnTo>
                <a:lnTo>
                  <a:pt x="77387" y="132483"/>
                </a:lnTo>
                <a:lnTo>
                  <a:pt x="80849" y="141364"/>
                </a:lnTo>
                <a:lnTo>
                  <a:pt x="88436" y="150980"/>
                </a:lnTo>
                <a:lnTo>
                  <a:pt x="97296" y="160315"/>
                </a:lnTo>
                <a:lnTo>
                  <a:pt x="105044" y="165734"/>
                </a:lnTo>
                <a:lnTo>
                  <a:pt x="111663" y="168142"/>
                </a:lnTo>
                <a:lnTo>
                  <a:pt x="117779" y="169212"/>
                </a:lnTo>
                <a:lnTo>
                  <a:pt x="126578" y="169815"/>
                </a:lnTo>
                <a:lnTo>
                  <a:pt x="134886" y="169956"/>
                </a:lnTo>
                <a:lnTo>
                  <a:pt x="139768" y="169993"/>
                </a:lnTo>
                <a:lnTo>
                  <a:pt x="143976" y="169066"/>
                </a:lnTo>
                <a:lnTo>
                  <a:pt x="151190" y="165495"/>
                </a:lnTo>
                <a:lnTo>
                  <a:pt x="157572" y="160734"/>
                </a:lnTo>
                <a:lnTo>
                  <a:pt x="163583" y="155442"/>
                </a:lnTo>
                <a:lnTo>
                  <a:pt x="169430" y="149915"/>
                </a:lnTo>
                <a:lnTo>
                  <a:pt x="178077" y="136898"/>
                </a:lnTo>
                <a:lnTo>
                  <a:pt x="186671" y="125527"/>
                </a:lnTo>
                <a:lnTo>
                  <a:pt x="190484" y="119419"/>
                </a:lnTo>
                <a:lnTo>
                  <a:pt x="194931" y="111537"/>
                </a:lnTo>
                <a:lnTo>
                  <a:pt x="199801" y="102473"/>
                </a:lnTo>
                <a:lnTo>
                  <a:pt x="205212" y="89861"/>
                </a:lnTo>
                <a:lnTo>
                  <a:pt x="207617" y="80128"/>
                </a:lnTo>
                <a:lnTo>
                  <a:pt x="208685" y="69453"/>
                </a:lnTo>
                <a:lnTo>
                  <a:pt x="209923" y="64891"/>
                </a:lnTo>
                <a:lnTo>
                  <a:pt x="215263" y="52968"/>
                </a:lnTo>
                <a:lnTo>
                  <a:pt x="216846" y="43094"/>
                </a:lnTo>
                <a:lnTo>
                  <a:pt x="217550" y="32355"/>
                </a:lnTo>
                <a:lnTo>
                  <a:pt x="217738" y="26825"/>
                </a:lnTo>
                <a:lnTo>
                  <a:pt x="216910" y="22185"/>
                </a:lnTo>
                <a:lnTo>
                  <a:pt x="210699" y="9354"/>
                </a:lnTo>
                <a:lnTo>
                  <a:pt x="210055" y="5612"/>
                </a:lnTo>
                <a:lnTo>
                  <a:pt x="209642" y="0"/>
                </a:lnTo>
                <a:lnTo>
                  <a:pt x="209549" y="10672"/>
                </a:lnTo>
                <a:lnTo>
                  <a:pt x="214094" y="23356"/>
                </a:lnTo>
                <a:lnTo>
                  <a:pt x="221473" y="34629"/>
                </a:lnTo>
                <a:lnTo>
                  <a:pt x="229449" y="46056"/>
                </a:lnTo>
                <a:lnTo>
                  <a:pt x="234243" y="53103"/>
                </a:lnTo>
                <a:lnTo>
                  <a:pt x="242109" y="63474"/>
                </a:lnTo>
                <a:lnTo>
                  <a:pt x="245540" y="67573"/>
                </a:lnTo>
                <a:lnTo>
                  <a:pt x="247828" y="72211"/>
                </a:lnTo>
                <a:lnTo>
                  <a:pt x="252952" y="90697"/>
                </a:lnTo>
                <a:lnTo>
                  <a:pt x="256579" y="100962"/>
                </a:lnTo>
                <a:lnTo>
                  <a:pt x="260902" y="112567"/>
                </a:lnTo>
                <a:lnTo>
                  <a:pt x="276088" y="156206"/>
                </a:lnTo>
                <a:lnTo>
                  <a:pt x="279623" y="169400"/>
                </a:lnTo>
                <a:lnTo>
                  <a:pt x="281980" y="181052"/>
                </a:lnTo>
                <a:lnTo>
                  <a:pt x="283551" y="191679"/>
                </a:lnTo>
                <a:lnTo>
                  <a:pt x="284598" y="200668"/>
                </a:lnTo>
                <a:lnTo>
                  <a:pt x="285296" y="208566"/>
                </a:lnTo>
                <a:lnTo>
                  <a:pt x="285762" y="215736"/>
                </a:lnTo>
                <a:lnTo>
                  <a:pt x="285120" y="223373"/>
                </a:lnTo>
                <a:lnTo>
                  <a:pt x="283739" y="231323"/>
                </a:lnTo>
                <a:lnTo>
                  <a:pt x="281866" y="239480"/>
                </a:lnTo>
                <a:lnTo>
                  <a:pt x="279665" y="247775"/>
                </a:lnTo>
                <a:lnTo>
                  <a:pt x="274680" y="264612"/>
                </a:lnTo>
                <a:lnTo>
                  <a:pt x="272016" y="272150"/>
                </a:lnTo>
                <a:lnTo>
                  <a:pt x="266518" y="285606"/>
                </a:lnTo>
                <a:lnTo>
                  <a:pt x="262765" y="292813"/>
                </a:lnTo>
                <a:lnTo>
                  <a:pt x="258359" y="300476"/>
                </a:lnTo>
                <a:lnTo>
                  <a:pt x="253516" y="308442"/>
                </a:lnTo>
                <a:lnTo>
                  <a:pt x="248382" y="315657"/>
                </a:lnTo>
                <a:lnTo>
                  <a:pt x="243055" y="322373"/>
                </a:lnTo>
                <a:lnTo>
                  <a:pt x="237599" y="328755"/>
                </a:lnTo>
                <a:lnTo>
                  <a:pt x="230151" y="336819"/>
                </a:lnTo>
                <a:lnTo>
                  <a:pt x="211716" y="355940"/>
                </a:lnTo>
                <a:lnTo>
                  <a:pt x="202418" y="364468"/>
                </a:lnTo>
                <a:lnTo>
                  <a:pt x="193362" y="372058"/>
                </a:lnTo>
                <a:lnTo>
                  <a:pt x="184468" y="379023"/>
                </a:lnTo>
                <a:lnTo>
                  <a:pt x="173775" y="386524"/>
                </a:lnTo>
                <a:lnTo>
                  <a:pt x="161884" y="394382"/>
                </a:lnTo>
                <a:lnTo>
                  <a:pt x="149195" y="402479"/>
                </a:lnTo>
                <a:lnTo>
                  <a:pt x="138830" y="408829"/>
                </a:lnTo>
                <a:lnTo>
                  <a:pt x="130015" y="414014"/>
                </a:lnTo>
                <a:lnTo>
                  <a:pt x="122234" y="418424"/>
                </a:lnTo>
                <a:lnTo>
                  <a:pt x="103427" y="428404"/>
                </a:lnTo>
                <a:lnTo>
                  <a:pt x="93078" y="433732"/>
                </a:lnTo>
                <a:lnTo>
                  <a:pt x="84274" y="437284"/>
                </a:lnTo>
                <a:lnTo>
                  <a:pt x="76499" y="439652"/>
                </a:lnTo>
                <a:lnTo>
                  <a:pt x="69411" y="441231"/>
                </a:lnTo>
                <a:lnTo>
                  <a:pt x="62781" y="442284"/>
                </a:lnTo>
                <a:lnTo>
                  <a:pt x="56456" y="442985"/>
                </a:lnTo>
                <a:lnTo>
                  <a:pt x="50334" y="443453"/>
                </a:lnTo>
                <a:lnTo>
                  <a:pt x="40992" y="443973"/>
                </a:lnTo>
                <a:lnTo>
                  <a:pt x="37167" y="444111"/>
                </a:lnTo>
                <a:lnTo>
                  <a:pt x="33665" y="443251"/>
                </a:lnTo>
                <a:lnTo>
                  <a:pt x="27234" y="439756"/>
                </a:lnTo>
                <a:lnTo>
                  <a:pt x="21200" y="437567"/>
                </a:lnTo>
                <a:lnTo>
                  <a:pt x="18258" y="436983"/>
                </a:lnTo>
                <a:lnTo>
                  <a:pt x="12448" y="433795"/>
                </a:lnTo>
                <a:lnTo>
                  <a:pt x="9566" y="431611"/>
                </a:lnTo>
                <a:lnTo>
                  <a:pt x="3823" y="424105"/>
                </a:lnTo>
                <a:lnTo>
                  <a:pt x="958" y="419436"/>
                </a:lnTo>
                <a:lnTo>
                  <a:pt x="0" y="415371"/>
                </a:lnTo>
                <a:lnTo>
                  <a:pt x="315" y="411709"/>
                </a:lnTo>
                <a:lnTo>
                  <a:pt x="3800" y="3843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8"/>
          <p:cNvSpPr/>
          <p:nvPr/>
        </p:nvSpPr>
        <p:spPr>
          <a:xfrm>
            <a:off x="1151572" y="1912024"/>
            <a:ext cx="300038" cy="42507"/>
          </a:xfrm>
          <a:custGeom>
            <a:avLst/>
            <a:gdLst/>
            <a:ahLst/>
            <a:cxnLst/>
            <a:rect l="0" t="0" r="0" b="0"/>
            <a:pathLst>
              <a:path w="300038" h="42507">
                <a:moveTo>
                  <a:pt x="0" y="42506"/>
                </a:moveTo>
                <a:lnTo>
                  <a:pt x="11932" y="42506"/>
                </a:lnTo>
                <a:lnTo>
                  <a:pt x="14622" y="41553"/>
                </a:lnTo>
                <a:lnTo>
                  <a:pt x="17368" y="39965"/>
                </a:lnTo>
                <a:lnTo>
                  <a:pt x="20151" y="37955"/>
                </a:lnTo>
                <a:lnTo>
                  <a:pt x="25817" y="36614"/>
                </a:lnTo>
                <a:lnTo>
                  <a:pt x="33404" y="35721"/>
                </a:lnTo>
                <a:lnTo>
                  <a:pt x="42271" y="35125"/>
                </a:lnTo>
                <a:lnTo>
                  <a:pt x="50088" y="33775"/>
                </a:lnTo>
                <a:lnTo>
                  <a:pt x="57205" y="31923"/>
                </a:lnTo>
                <a:lnTo>
                  <a:pt x="63854" y="29735"/>
                </a:lnTo>
                <a:lnTo>
                  <a:pt x="70192" y="28277"/>
                </a:lnTo>
                <a:lnTo>
                  <a:pt x="76322" y="27305"/>
                </a:lnTo>
                <a:lnTo>
                  <a:pt x="82314" y="26657"/>
                </a:lnTo>
                <a:lnTo>
                  <a:pt x="89166" y="26225"/>
                </a:lnTo>
                <a:lnTo>
                  <a:pt x="96591" y="25937"/>
                </a:lnTo>
                <a:lnTo>
                  <a:pt x="104399" y="25745"/>
                </a:lnTo>
                <a:lnTo>
                  <a:pt x="112462" y="24664"/>
                </a:lnTo>
                <a:lnTo>
                  <a:pt x="120695" y="22991"/>
                </a:lnTo>
                <a:lnTo>
                  <a:pt x="129041" y="20924"/>
                </a:lnTo>
                <a:lnTo>
                  <a:pt x="151014" y="16086"/>
                </a:lnTo>
                <a:lnTo>
                  <a:pt x="163541" y="13463"/>
                </a:lnTo>
                <a:lnTo>
                  <a:pt x="173797" y="11714"/>
                </a:lnTo>
                <a:lnTo>
                  <a:pt x="182540" y="10547"/>
                </a:lnTo>
                <a:lnTo>
                  <a:pt x="190273" y="9770"/>
                </a:lnTo>
                <a:lnTo>
                  <a:pt x="198286" y="9252"/>
                </a:lnTo>
                <a:lnTo>
                  <a:pt x="206486" y="8907"/>
                </a:lnTo>
                <a:lnTo>
                  <a:pt x="229138" y="8420"/>
                </a:lnTo>
                <a:lnTo>
                  <a:pt x="235626" y="8352"/>
                </a:lnTo>
                <a:lnTo>
                  <a:pt x="241857" y="7354"/>
                </a:lnTo>
                <a:lnTo>
                  <a:pt x="247915" y="5736"/>
                </a:lnTo>
                <a:lnTo>
                  <a:pt x="253859" y="3705"/>
                </a:lnTo>
                <a:lnTo>
                  <a:pt x="258774" y="2351"/>
                </a:lnTo>
                <a:lnTo>
                  <a:pt x="263004" y="1448"/>
                </a:lnTo>
                <a:lnTo>
                  <a:pt x="270243" y="446"/>
                </a:lnTo>
                <a:lnTo>
                  <a:pt x="276635" y="0"/>
                </a:lnTo>
                <a:lnTo>
                  <a:pt x="279674" y="833"/>
                </a:lnTo>
                <a:lnTo>
                  <a:pt x="282651" y="2342"/>
                </a:lnTo>
                <a:lnTo>
                  <a:pt x="289724" y="7055"/>
                </a:lnTo>
                <a:lnTo>
                  <a:pt x="293231" y="7700"/>
                </a:lnTo>
                <a:lnTo>
                  <a:pt x="300037" y="82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9"/>
          <p:cNvSpPr/>
          <p:nvPr/>
        </p:nvSpPr>
        <p:spPr>
          <a:xfrm>
            <a:off x="1181311" y="2040255"/>
            <a:ext cx="330307" cy="42510"/>
          </a:xfrm>
          <a:custGeom>
            <a:avLst/>
            <a:gdLst/>
            <a:ahLst/>
            <a:cxnLst/>
            <a:rect l="0" t="0" r="0" b="0"/>
            <a:pathLst>
              <a:path w="330307" h="42510">
                <a:moveTo>
                  <a:pt x="4551" y="34290"/>
                </a:moveTo>
                <a:lnTo>
                  <a:pt x="0" y="38840"/>
                </a:lnTo>
                <a:lnTo>
                  <a:pt x="564" y="40181"/>
                </a:lnTo>
                <a:lnTo>
                  <a:pt x="2846" y="41075"/>
                </a:lnTo>
                <a:lnTo>
                  <a:pt x="12618" y="42332"/>
                </a:lnTo>
                <a:lnTo>
                  <a:pt x="15644" y="42509"/>
                </a:lnTo>
                <a:lnTo>
                  <a:pt x="20519" y="41674"/>
                </a:lnTo>
                <a:lnTo>
                  <a:pt x="26626" y="40165"/>
                </a:lnTo>
                <a:lnTo>
                  <a:pt x="33555" y="38207"/>
                </a:lnTo>
                <a:lnTo>
                  <a:pt x="40080" y="36901"/>
                </a:lnTo>
                <a:lnTo>
                  <a:pt x="46334" y="36031"/>
                </a:lnTo>
                <a:lnTo>
                  <a:pt x="52409" y="35450"/>
                </a:lnTo>
                <a:lnTo>
                  <a:pt x="61221" y="34111"/>
                </a:lnTo>
                <a:lnTo>
                  <a:pt x="83713" y="30083"/>
                </a:lnTo>
                <a:lnTo>
                  <a:pt x="94473" y="27675"/>
                </a:lnTo>
                <a:lnTo>
                  <a:pt x="104504" y="25117"/>
                </a:lnTo>
                <a:lnTo>
                  <a:pt x="114049" y="22460"/>
                </a:lnTo>
                <a:lnTo>
                  <a:pt x="122317" y="20688"/>
                </a:lnTo>
                <a:lnTo>
                  <a:pt x="129734" y="19507"/>
                </a:lnTo>
                <a:lnTo>
                  <a:pt x="136584" y="18719"/>
                </a:lnTo>
                <a:lnTo>
                  <a:pt x="159435" y="15304"/>
                </a:lnTo>
                <a:lnTo>
                  <a:pt x="173529" y="13060"/>
                </a:lnTo>
                <a:lnTo>
                  <a:pt x="212050" y="8027"/>
                </a:lnTo>
                <a:lnTo>
                  <a:pt x="234324" y="5351"/>
                </a:lnTo>
                <a:lnTo>
                  <a:pt x="254888" y="3567"/>
                </a:lnTo>
                <a:lnTo>
                  <a:pt x="274312" y="2378"/>
                </a:lnTo>
                <a:lnTo>
                  <a:pt x="33030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0"/>
          <p:cNvSpPr/>
          <p:nvPr/>
        </p:nvSpPr>
        <p:spPr>
          <a:xfrm>
            <a:off x="1683067" y="1945957"/>
            <a:ext cx="282893" cy="16793"/>
          </a:xfrm>
          <a:custGeom>
            <a:avLst/>
            <a:gdLst/>
            <a:ahLst/>
            <a:cxnLst/>
            <a:rect l="0" t="0" r="0" b="0"/>
            <a:pathLst>
              <a:path w="282893" h="16793">
                <a:moveTo>
                  <a:pt x="0" y="8573"/>
                </a:moveTo>
                <a:lnTo>
                  <a:pt x="14762" y="15954"/>
                </a:lnTo>
                <a:lnTo>
                  <a:pt x="20318" y="16351"/>
                </a:lnTo>
                <a:lnTo>
                  <a:pt x="28786" y="16616"/>
                </a:lnTo>
                <a:lnTo>
                  <a:pt x="39193" y="16792"/>
                </a:lnTo>
                <a:lnTo>
                  <a:pt x="50894" y="15957"/>
                </a:lnTo>
                <a:lnTo>
                  <a:pt x="63457" y="14448"/>
                </a:lnTo>
                <a:lnTo>
                  <a:pt x="76594" y="12490"/>
                </a:lnTo>
                <a:lnTo>
                  <a:pt x="87258" y="10231"/>
                </a:lnTo>
                <a:lnTo>
                  <a:pt x="96272" y="7774"/>
                </a:lnTo>
                <a:lnTo>
                  <a:pt x="104186" y="5182"/>
                </a:lnTo>
                <a:lnTo>
                  <a:pt x="112320" y="3455"/>
                </a:lnTo>
                <a:lnTo>
                  <a:pt x="120600" y="2303"/>
                </a:lnTo>
                <a:lnTo>
                  <a:pt x="128978" y="1536"/>
                </a:lnTo>
                <a:lnTo>
                  <a:pt x="141230" y="1024"/>
                </a:lnTo>
                <a:lnTo>
                  <a:pt x="156066" y="682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1"/>
          <p:cNvSpPr/>
          <p:nvPr/>
        </p:nvSpPr>
        <p:spPr>
          <a:xfrm>
            <a:off x="2026195" y="1731681"/>
            <a:ext cx="402681" cy="394300"/>
          </a:xfrm>
          <a:custGeom>
            <a:avLst/>
            <a:gdLst/>
            <a:ahLst/>
            <a:cxnLst/>
            <a:rect l="0" t="0" r="0" b="0"/>
            <a:pathLst>
              <a:path w="402681" h="394300">
                <a:moveTo>
                  <a:pt x="68352" y="42826"/>
                </a:moveTo>
                <a:lnTo>
                  <a:pt x="80284" y="30894"/>
                </a:lnTo>
                <a:lnTo>
                  <a:pt x="83926" y="29157"/>
                </a:lnTo>
                <a:lnTo>
                  <a:pt x="93054" y="27226"/>
                </a:lnTo>
                <a:lnTo>
                  <a:pt x="99108" y="24806"/>
                </a:lnTo>
                <a:lnTo>
                  <a:pt x="106001" y="21288"/>
                </a:lnTo>
                <a:lnTo>
                  <a:pt x="113454" y="17037"/>
                </a:lnTo>
                <a:lnTo>
                  <a:pt x="120327" y="14203"/>
                </a:lnTo>
                <a:lnTo>
                  <a:pt x="126815" y="12314"/>
                </a:lnTo>
                <a:lnTo>
                  <a:pt x="139103" y="9263"/>
                </a:lnTo>
                <a:lnTo>
                  <a:pt x="150914" y="4732"/>
                </a:lnTo>
                <a:lnTo>
                  <a:pt x="162514" y="2083"/>
                </a:lnTo>
                <a:lnTo>
                  <a:pt x="174019" y="905"/>
                </a:lnTo>
                <a:lnTo>
                  <a:pt x="185483" y="382"/>
                </a:lnTo>
                <a:lnTo>
                  <a:pt x="202647" y="88"/>
                </a:lnTo>
                <a:lnTo>
                  <a:pt x="219797" y="0"/>
                </a:lnTo>
                <a:lnTo>
                  <a:pt x="224560" y="940"/>
                </a:lnTo>
                <a:lnTo>
                  <a:pt x="232393" y="4525"/>
                </a:lnTo>
                <a:lnTo>
                  <a:pt x="242158" y="11899"/>
                </a:lnTo>
                <a:lnTo>
                  <a:pt x="253231" y="19873"/>
                </a:lnTo>
                <a:lnTo>
                  <a:pt x="260185" y="24667"/>
                </a:lnTo>
                <a:lnTo>
                  <a:pt x="264821" y="29767"/>
                </a:lnTo>
                <a:lnTo>
                  <a:pt x="267911" y="35073"/>
                </a:lnTo>
                <a:lnTo>
                  <a:pt x="272298" y="46048"/>
                </a:lnTo>
                <a:lnTo>
                  <a:pt x="277422" y="57275"/>
                </a:lnTo>
                <a:lnTo>
                  <a:pt x="279170" y="64841"/>
                </a:lnTo>
                <a:lnTo>
                  <a:pt x="280334" y="73696"/>
                </a:lnTo>
                <a:lnTo>
                  <a:pt x="281111" y="83408"/>
                </a:lnTo>
                <a:lnTo>
                  <a:pt x="281629" y="91788"/>
                </a:lnTo>
                <a:lnTo>
                  <a:pt x="282204" y="106180"/>
                </a:lnTo>
                <a:lnTo>
                  <a:pt x="281405" y="112684"/>
                </a:lnTo>
                <a:lnTo>
                  <a:pt x="277977" y="124992"/>
                </a:lnTo>
                <a:lnTo>
                  <a:pt x="262501" y="171854"/>
                </a:lnTo>
                <a:lnTo>
                  <a:pt x="259697" y="179327"/>
                </a:lnTo>
                <a:lnTo>
                  <a:pt x="256875" y="186214"/>
                </a:lnTo>
                <a:lnTo>
                  <a:pt x="254042" y="192711"/>
                </a:lnTo>
                <a:lnTo>
                  <a:pt x="250248" y="199899"/>
                </a:lnTo>
                <a:lnTo>
                  <a:pt x="245813" y="207549"/>
                </a:lnTo>
                <a:lnTo>
                  <a:pt x="240952" y="215506"/>
                </a:lnTo>
                <a:lnTo>
                  <a:pt x="236759" y="222716"/>
                </a:lnTo>
                <a:lnTo>
                  <a:pt x="229559" y="235807"/>
                </a:lnTo>
                <a:lnTo>
                  <a:pt x="220645" y="247975"/>
                </a:lnTo>
                <a:lnTo>
                  <a:pt x="210333" y="259734"/>
                </a:lnTo>
                <a:lnTo>
                  <a:pt x="199399" y="271310"/>
                </a:lnTo>
                <a:lnTo>
                  <a:pt x="193817" y="278016"/>
                </a:lnTo>
                <a:lnTo>
                  <a:pt x="188190" y="285344"/>
                </a:lnTo>
                <a:lnTo>
                  <a:pt x="182534" y="293087"/>
                </a:lnTo>
                <a:lnTo>
                  <a:pt x="175906" y="300155"/>
                </a:lnTo>
                <a:lnTo>
                  <a:pt x="168630" y="306771"/>
                </a:lnTo>
                <a:lnTo>
                  <a:pt x="160921" y="313087"/>
                </a:lnTo>
                <a:lnTo>
                  <a:pt x="153877" y="318250"/>
                </a:lnTo>
                <a:lnTo>
                  <a:pt x="147276" y="322644"/>
                </a:lnTo>
                <a:lnTo>
                  <a:pt x="140971" y="326527"/>
                </a:lnTo>
                <a:lnTo>
                  <a:pt x="133909" y="331972"/>
                </a:lnTo>
                <a:lnTo>
                  <a:pt x="126344" y="338460"/>
                </a:lnTo>
                <a:lnTo>
                  <a:pt x="118444" y="345643"/>
                </a:lnTo>
                <a:lnTo>
                  <a:pt x="109366" y="352336"/>
                </a:lnTo>
                <a:lnTo>
                  <a:pt x="99505" y="358704"/>
                </a:lnTo>
                <a:lnTo>
                  <a:pt x="89121" y="364854"/>
                </a:lnTo>
                <a:lnTo>
                  <a:pt x="79340" y="369906"/>
                </a:lnTo>
                <a:lnTo>
                  <a:pt x="69962" y="374227"/>
                </a:lnTo>
                <a:lnTo>
                  <a:pt x="60853" y="378060"/>
                </a:lnTo>
                <a:lnTo>
                  <a:pt x="52875" y="380615"/>
                </a:lnTo>
                <a:lnTo>
                  <a:pt x="45652" y="382319"/>
                </a:lnTo>
                <a:lnTo>
                  <a:pt x="33498" y="384212"/>
                </a:lnTo>
                <a:lnTo>
                  <a:pt x="24921" y="385053"/>
                </a:lnTo>
                <a:lnTo>
                  <a:pt x="22253" y="384325"/>
                </a:lnTo>
                <a:lnTo>
                  <a:pt x="20474" y="382887"/>
                </a:lnTo>
                <a:lnTo>
                  <a:pt x="19289" y="380976"/>
                </a:lnTo>
                <a:lnTo>
                  <a:pt x="12891" y="376312"/>
                </a:lnTo>
                <a:lnTo>
                  <a:pt x="8518" y="373735"/>
                </a:lnTo>
                <a:lnTo>
                  <a:pt x="5603" y="370112"/>
                </a:lnTo>
                <a:lnTo>
                  <a:pt x="3659" y="365792"/>
                </a:lnTo>
                <a:lnTo>
                  <a:pt x="1500" y="356864"/>
                </a:lnTo>
                <a:lnTo>
                  <a:pt x="284" y="346483"/>
                </a:lnTo>
                <a:lnTo>
                  <a:pt x="0" y="340345"/>
                </a:lnTo>
                <a:lnTo>
                  <a:pt x="1829" y="337374"/>
                </a:lnTo>
                <a:lnTo>
                  <a:pt x="8941" y="331534"/>
                </a:lnTo>
                <a:lnTo>
                  <a:pt x="28206" y="318340"/>
                </a:lnTo>
                <a:lnTo>
                  <a:pt x="34921" y="313180"/>
                </a:lnTo>
                <a:lnTo>
                  <a:pt x="47461" y="302366"/>
                </a:lnTo>
                <a:lnTo>
                  <a:pt x="53472" y="298720"/>
                </a:lnTo>
                <a:lnTo>
                  <a:pt x="65231" y="294669"/>
                </a:lnTo>
                <a:lnTo>
                  <a:pt x="73892" y="291684"/>
                </a:lnTo>
                <a:lnTo>
                  <a:pt x="96214" y="283287"/>
                </a:lnTo>
                <a:lnTo>
                  <a:pt x="106929" y="280286"/>
                </a:lnTo>
                <a:lnTo>
                  <a:pt x="116930" y="278285"/>
                </a:lnTo>
                <a:lnTo>
                  <a:pt x="126455" y="276951"/>
                </a:lnTo>
                <a:lnTo>
                  <a:pt x="134710" y="276062"/>
                </a:lnTo>
                <a:lnTo>
                  <a:pt x="142118" y="275469"/>
                </a:lnTo>
                <a:lnTo>
                  <a:pt x="148962" y="275074"/>
                </a:lnTo>
                <a:lnTo>
                  <a:pt x="164186" y="274635"/>
                </a:lnTo>
                <a:lnTo>
                  <a:pt x="192692" y="274353"/>
                </a:lnTo>
                <a:lnTo>
                  <a:pt x="199823" y="275282"/>
                </a:lnTo>
                <a:lnTo>
                  <a:pt x="207434" y="276854"/>
                </a:lnTo>
                <a:lnTo>
                  <a:pt x="215366" y="278855"/>
                </a:lnTo>
                <a:lnTo>
                  <a:pt x="222559" y="280189"/>
                </a:lnTo>
                <a:lnTo>
                  <a:pt x="229259" y="281078"/>
                </a:lnTo>
                <a:lnTo>
                  <a:pt x="235631" y="281671"/>
                </a:lnTo>
                <a:lnTo>
                  <a:pt x="243689" y="283971"/>
                </a:lnTo>
                <a:lnTo>
                  <a:pt x="252871" y="287409"/>
                </a:lnTo>
                <a:lnTo>
                  <a:pt x="262802" y="291607"/>
                </a:lnTo>
                <a:lnTo>
                  <a:pt x="270375" y="296310"/>
                </a:lnTo>
                <a:lnTo>
                  <a:pt x="281330" y="306616"/>
                </a:lnTo>
                <a:lnTo>
                  <a:pt x="287490" y="312031"/>
                </a:lnTo>
                <a:lnTo>
                  <a:pt x="294454" y="317546"/>
                </a:lnTo>
                <a:lnTo>
                  <a:pt x="301954" y="323128"/>
                </a:lnTo>
                <a:lnTo>
                  <a:pt x="312828" y="331869"/>
                </a:lnTo>
                <a:lnTo>
                  <a:pt x="324304" y="342146"/>
                </a:lnTo>
                <a:lnTo>
                  <a:pt x="330698" y="349212"/>
                </a:lnTo>
                <a:lnTo>
                  <a:pt x="336716" y="358703"/>
                </a:lnTo>
                <a:lnTo>
                  <a:pt x="348339" y="374426"/>
                </a:lnTo>
                <a:lnTo>
                  <a:pt x="354081" y="384196"/>
                </a:lnTo>
                <a:lnTo>
                  <a:pt x="356945" y="387564"/>
                </a:lnTo>
                <a:lnTo>
                  <a:pt x="359808" y="389809"/>
                </a:lnTo>
                <a:lnTo>
                  <a:pt x="362668" y="391305"/>
                </a:lnTo>
                <a:lnTo>
                  <a:pt x="370927" y="392968"/>
                </a:lnTo>
                <a:lnTo>
                  <a:pt x="379994" y="393707"/>
                </a:lnTo>
                <a:lnTo>
                  <a:pt x="383746" y="393904"/>
                </a:lnTo>
                <a:lnTo>
                  <a:pt x="402680" y="3942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2"/>
          <p:cNvSpPr/>
          <p:nvPr/>
        </p:nvSpPr>
        <p:spPr>
          <a:xfrm>
            <a:off x="2501088" y="1847109"/>
            <a:ext cx="296405" cy="235506"/>
          </a:xfrm>
          <a:custGeom>
            <a:avLst/>
            <a:gdLst/>
            <a:ahLst/>
            <a:cxnLst/>
            <a:rect l="0" t="0" r="0" b="0"/>
            <a:pathLst>
              <a:path w="296405" h="235506">
                <a:moveTo>
                  <a:pt x="4939" y="4551"/>
                </a:moveTo>
                <a:lnTo>
                  <a:pt x="388" y="0"/>
                </a:lnTo>
                <a:lnTo>
                  <a:pt x="0" y="564"/>
                </a:lnTo>
                <a:lnTo>
                  <a:pt x="2109" y="6271"/>
                </a:lnTo>
                <a:lnTo>
                  <a:pt x="6221" y="12618"/>
                </a:lnTo>
                <a:lnTo>
                  <a:pt x="8651" y="15644"/>
                </a:lnTo>
                <a:lnTo>
                  <a:pt x="11351" y="21546"/>
                </a:lnTo>
                <a:lnTo>
                  <a:pt x="12071" y="24453"/>
                </a:lnTo>
                <a:lnTo>
                  <a:pt x="15412" y="30224"/>
                </a:lnTo>
                <a:lnTo>
                  <a:pt x="17635" y="33096"/>
                </a:lnTo>
                <a:lnTo>
                  <a:pt x="19118" y="36916"/>
                </a:lnTo>
                <a:lnTo>
                  <a:pt x="20107" y="41367"/>
                </a:lnTo>
                <a:lnTo>
                  <a:pt x="20766" y="46240"/>
                </a:lnTo>
                <a:lnTo>
                  <a:pt x="22158" y="51394"/>
                </a:lnTo>
                <a:lnTo>
                  <a:pt x="24038" y="56734"/>
                </a:lnTo>
                <a:lnTo>
                  <a:pt x="26244" y="62200"/>
                </a:lnTo>
                <a:lnTo>
                  <a:pt x="31236" y="75892"/>
                </a:lnTo>
                <a:lnTo>
                  <a:pt x="33900" y="83544"/>
                </a:lnTo>
                <a:lnTo>
                  <a:pt x="36629" y="90551"/>
                </a:lnTo>
                <a:lnTo>
                  <a:pt x="39401" y="97126"/>
                </a:lnTo>
                <a:lnTo>
                  <a:pt x="42201" y="103415"/>
                </a:lnTo>
                <a:lnTo>
                  <a:pt x="46925" y="112370"/>
                </a:lnTo>
                <a:lnTo>
                  <a:pt x="69959" y="153342"/>
                </a:lnTo>
                <a:lnTo>
                  <a:pt x="74003" y="160895"/>
                </a:lnTo>
                <a:lnTo>
                  <a:pt x="78604" y="167835"/>
                </a:lnTo>
                <a:lnTo>
                  <a:pt x="83577" y="174367"/>
                </a:lnTo>
                <a:lnTo>
                  <a:pt x="88797" y="180626"/>
                </a:lnTo>
                <a:lnTo>
                  <a:pt x="93229" y="185752"/>
                </a:lnTo>
                <a:lnTo>
                  <a:pt x="97136" y="190122"/>
                </a:lnTo>
                <a:lnTo>
                  <a:pt x="100694" y="193987"/>
                </a:lnTo>
                <a:lnTo>
                  <a:pt x="109727" y="200822"/>
                </a:lnTo>
                <a:lnTo>
                  <a:pt x="114803" y="203978"/>
                </a:lnTo>
                <a:lnTo>
                  <a:pt x="121996" y="207035"/>
                </a:lnTo>
                <a:lnTo>
                  <a:pt x="130602" y="210025"/>
                </a:lnTo>
                <a:lnTo>
                  <a:pt x="140149" y="212971"/>
                </a:lnTo>
                <a:lnTo>
                  <a:pt x="160917" y="218784"/>
                </a:lnTo>
                <a:lnTo>
                  <a:pt x="171790" y="221668"/>
                </a:lnTo>
                <a:lnTo>
                  <a:pt x="191490" y="227412"/>
                </a:lnTo>
                <a:lnTo>
                  <a:pt x="200744" y="230278"/>
                </a:lnTo>
                <a:lnTo>
                  <a:pt x="210723" y="232188"/>
                </a:lnTo>
                <a:lnTo>
                  <a:pt x="221186" y="233461"/>
                </a:lnTo>
                <a:lnTo>
                  <a:pt x="231971" y="234310"/>
                </a:lnTo>
                <a:lnTo>
                  <a:pt x="241066" y="234876"/>
                </a:lnTo>
                <a:lnTo>
                  <a:pt x="256252" y="235505"/>
                </a:lnTo>
                <a:lnTo>
                  <a:pt x="262016" y="234720"/>
                </a:lnTo>
                <a:lnTo>
                  <a:pt x="270960" y="231308"/>
                </a:lnTo>
                <a:lnTo>
                  <a:pt x="278111" y="229157"/>
                </a:lnTo>
                <a:lnTo>
                  <a:pt x="281351" y="228583"/>
                </a:lnTo>
                <a:lnTo>
                  <a:pt x="287491" y="225405"/>
                </a:lnTo>
                <a:lnTo>
                  <a:pt x="296404" y="218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3"/>
          <p:cNvSpPr/>
          <p:nvPr/>
        </p:nvSpPr>
        <p:spPr>
          <a:xfrm>
            <a:off x="2468001" y="1843087"/>
            <a:ext cx="278057" cy="282894"/>
          </a:xfrm>
          <a:custGeom>
            <a:avLst/>
            <a:gdLst/>
            <a:ahLst/>
            <a:cxnLst/>
            <a:rect l="0" t="0" r="0" b="0"/>
            <a:pathLst>
              <a:path w="278057" h="282894">
                <a:moveTo>
                  <a:pt x="278056" y="0"/>
                </a:moveTo>
                <a:lnTo>
                  <a:pt x="257905" y="40302"/>
                </a:lnTo>
                <a:lnTo>
                  <a:pt x="254144" y="45918"/>
                </a:lnTo>
                <a:lnTo>
                  <a:pt x="249733" y="51567"/>
                </a:lnTo>
                <a:lnTo>
                  <a:pt x="244886" y="57238"/>
                </a:lnTo>
                <a:lnTo>
                  <a:pt x="238798" y="63876"/>
                </a:lnTo>
                <a:lnTo>
                  <a:pt x="217529" y="85919"/>
                </a:lnTo>
                <a:lnTo>
                  <a:pt x="169562" y="134199"/>
                </a:lnTo>
                <a:lnTo>
                  <a:pt x="162864" y="139948"/>
                </a:lnTo>
                <a:lnTo>
                  <a:pt x="155541" y="145686"/>
                </a:lnTo>
                <a:lnTo>
                  <a:pt x="147802" y="151417"/>
                </a:lnTo>
                <a:lnTo>
                  <a:pt x="140738" y="157142"/>
                </a:lnTo>
                <a:lnTo>
                  <a:pt x="134123" y="162864"/>
                </a:lnTo>
                <a:lnTo>
                  <a:pt x="127808" y="168584"/>
                </a:lnTo>
                <a:lnTo>
                  <a:pt x="120741" y="174302"/>
                </a:lnTo>
                <a:lnTo>
                  <a:pt x="113172" y="180018"/>
                </a:lnTo>
                <a:lnTo>
                  <a:pt x="105268" y="185735"/>
                </a:lnTo>
                <a:lnTo>
                  <a:pt x="99046" y="191451"/>
                </a:lnTo>
                <a:lnTo>
                  <a:pt x="93946" y="197166"/>
                </a:lnTo>
                <a:lnTo>
                  <a:pt x="89594" y="202882"/>
                </a:lnTo>
                <a:lnTo>
                  <a:pt x="83834" y="208597"/>
                </a:lnTo>
                <a:lnTo>
                  <a:pt x="77138" y="214312"/>
                </a:lnTo>
                <a:lnTo>
                  <a:pt x="69815" y="220027"/>
                </a:lnTo>
                <a:lnTo>
                  <a:pt x="63982" y="225742"/>
                </a:lnTo>
                <a:lnTo>
                  <a:pt x="59140" y="231458"/>
                </a:lnTo>
                <a:lnTo>
                  <a:pt x="54959" y="237173"/>
                </a:lnTo>
                <a:lnTo>
                  <a:pt x="51220" y="241935"/>
                </a:lnTo>
                <a:lnTo>
                  <a:pt x="44525" y="249767"/>
                </a:lnTo>
                <a:lnTo>
                  <a:pt x="40454" y="253189"/>
                </a:lnTo>
                <a:lnTo>
                  <a:pt x="35834" y="256423"/>
                </a:lnTo>
                <a:lnTo>
                  <a:pt x="30850" y="259531"/>
                </a:lnTo>
                <a:lnTo>
                  <a:pt x="22772" y="265525"/>
                </a:lnTo>
                <a:lnTo>
                  <a:pt x="16006" y="271363"/>
                </a:lnTo>
                <a:lnTo>
                  <a:pt x="9824" y="277133"/>
                </a:lnTo>
                <a:lnTo>
                  <a:pt x="6842" y="279053"/>
                </a:lnTo>
                <a:lnTo>
                  <a:pt x="0" y="281755"/>
                </a:lnTo>
                <a:lnTo>
                  <a:pt x="293" y="282134"/>
                </a:lnTo>
                <a:lnTo>
                  <a:pt x="3736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4"/>
          <p:cNvSpPr/>
          <p:nvPr/>
        </p:nvSpPr>
        <p:spPr>
          <a:xfrm>
            <a:off x="3054667" y="2040255"/>
            <a:ext cx="208506" cy="231458"/>
          </a:xfrm>
          <a:custGeom>
            <a:avLst/>
            <a:gdLst/>
            <a:ahLst/>
            <a:cxnLst/>
            <a:rect l="0" t="0" r="0" b="0"/>
            <a:pathLst>
              <a:path w="208506" h="231458">
                <a:moveTo>
                  <a:pt x="60008" y="0"/>
                </a:moveTo>
                <a:lnTo>
                  <a:pt x="78211" y="4551"/>
                </a:lnTo>
                <a:lnTo>
                  <a:pt x="85478" y="5891"/>
                </a:lnTo>
                <a:lnTo>
                  <a:pt x="92228" y="6785"/>
                </a:lnTo>
                <a:lnTo>
                  <a:pt x="98633" y="7381"/>
                </a:lnTo>
                <a:lnTo>
                  <a:pt x="108618" y="10635"/>
                </a:lnTo>
                <a:lnTo>
                  <a:pt x="120989" y="15662"/>
                </a:lnTo>
                <a:lnTo>
                  <a:pt x="148071" y="27916"/>
                </a:lnTo>
                <a:lnTo>
                  <a:pt x="172806" y="39712"/>
                </a:lnTo>
                <a:lnTo>
                  <a:pt x="181879" y="45525"/>
                </a:lnTo>
                <a:lnTo>
                  <a:pt x="188880" y="51304"/>
                </a:lnTo>
                <a:lnTo>
                  <a:pt x="194500" y="57063"/>
                </a:lnTo>
                <a:lnTo>
                  <a:pt x="199199" y="64712"/>
                </a:lnTo>
                <a:lnTo>
                  <a:pt x="203285" y="73621"/>
                </a:lnTo>
                <a:lnTo>
                  <a:pt x="206961" y="83370"/>
                </a:lnTo>
                <a:lnTo>
                  <a:pt x="208459" y="90823"/>
                </a:lnTo>
                <a:lnTo>
                  <a:pt x="208505" y="96743"/>
                </a:lnTo>
                <a:lnTo>
                  <a:pt x="207583" y="101643"/>
                </a:lnTo>
                <a:lnTo>
                  <a:pt x="204019" y="117247"/>
                </a:lnTo>
                <a:lnTo>
                  <a:pt x="201735" y="126742"/>
                </a:lnTo>
                <a:lnTo>
                  <a:pt x="198308" y="134025"/>
                </a:lnTo>
                <a:lnTo>
                  <a:pt x="194118" y="139832"/>
                </a:lnTo>
                <a:lnTo>
                  <a:pt x="189419" y="144656"/>
                </a:lnTo>
                <a:lnTo>
                  <a:pt x="181524" y="150730"/>
                </a:lnTo>
                <a:lnTo>
                  <a:pt x="171499" y="157637"/>
                </a:lnTo>
                <a:lnTo>
                  <a:pt x="160053" y="165098"/>
                </a:lnTo>
                <a:lnTo>
                  <a:pt x="150517" y="171025"/>
                </a:lnTo>
                <a:lnTo>
                  <a:pt x="142255" y="175929"/>
                </a:lnTo>
                <a:lnTo>
                  <a:pt x="134841" y="180151"/>
                </a:lnTo>
                <a:lnTo>
                  <a:pt x="121327" y="186776"/>
                </a:lnTo>
                <a:lnTo>
                  <a:pt x="83450" y="204296"/>
                </a:lnTo>
                <a:lnTo>
                  <a:pt x="67064" y="211445"/>
                </a:lnTo>
                <a:lnTo>
                  <a:pt x="53282" y="217163"/>
                </a:lnTo>
                <a:lnTo>
                  <a:pt x="41236" y="221928"/>
                </a:lnTo>
                <a:lnTo>
                  <a:pt x="32253" y="225104"/>
                </a:lnTo>
                <a:lnTo>
                  <a:pt x="25312" y="227222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5"/>
          <p:cNvSpPr/>
          <p:nvPr/>
        </p:nvSpPr>
        <p:spPr>
          <a:xfrm>
            <a:off x="3847355" y="1538111"/>
            <a:ext cx="287448" cy="510717"/>
          </a:xfrm>
          <a:custGeom>
            <a:avLst/>
            <a:gdLst/>
            <a:ahLst/>
            <a:cxnLst/>
            <a:rect l="0" t="0" r="0" b="0"/>
            <a:pathLst>
              <a:path w="287448" h="510717">
                <a:moveTo>
                  <a:pt x="287447" y="4939"/>
                </a:moveTo>
                <a:lnTo>
                  <a:pt x="273795" y="388"/>
                </a:lnTo>
                <a:lnTo>
                  <a:pt x="268820" y="0"/>
                </a:lnTo>
                <a:lnTo>
                  <a:pt x="264552" y="694"/>
                </a:lnTo>
                <a:lnTo>
                  <a:pt x="260754" y="2109"/>
                </a:lnTo>
                <a:lnTo>
                  <a:pt x="254411" y="4004"/>
                </a:lnTo>
                <a:lnTo>
                  <a:pt x="237204" y="8651"/>
                </a:lnTo>
                <a:lnTo>
                  <a:pt x="229187" y="11223"/>
                </a:lnTo>
                <a:lnTo>
                  <a:pt x="221937" y="13891"/>
                </a:lnTo>
                <a:lnTo>
                  <a:pt x="215198" y="16622"/>
                </a:lnTo>
                <a:lnTo>
                  <a:pt x="208802" y="19395"/>
                </a:lnTo>
                <a:lnTo>
                  <a:pt x="196614" y="25016"/>
                </a:lnTo>
                <a:lnTo>
                  <a:pt x="179042" y="33536"/>
                </a:lnTo>
                <a:lnTo>
                  <a:pt x="174219" y="36386"/>
                </a:lnTo>
                <a:lnTo>
                  <a:pt x="166321" y="42093"/>
                </a:lnTo>
                <a:lnTo>
                  <a:pt x="161929" y="44948"/>
                </a:lnTo>
                <a:lnTo>
                  <a:pt x="157096" y="47804"/>
                </a:lnTo>
                <a:lnTo>
                  <a:pt x="151969" y="50660"/>
                </a:lnTo>
                <a:lnTo>
                  <a:pt x="146646" y="54470"/>
                </a:lnTo>
                <a:lnTo>
                  <a:pt x="141192" y="58914"/>
                </a:lnTo>
                <a:lnTo>
                  <a:pt x="135651" y="63782"/>
                </a:lnTo>
                <a:lnTo>
                  <a:pt x="130052" y="68933"/>
                </a:lnTo>
                <a:lnTo>
                  <a:pt x="118751" y="79735"/>
                </a:lnTo>
                <a:lnTo>
                  <a:pt x="109919" y="90887"/>
                </a:lnTo>
                <a:lnTo>
                  <a:pt x="101866" y="102193"/>
                </a:lnTo>
                <a:lnTo>
                  <a:pt x="97051" y="107875"/>
                </a:lnTo>
                <a:lnTo>
                  <a:pt x="91937" y="113568"/>
                </a:lnTo>
                <a:lnTo>
                  <a:pt x="86621" y="120220"/>
                </a:lnTo>
                <a:lnTo>
                  <a:pt x="81173" y="127513"/>
                </a:lnTo>
                <a:lnTo>
                  <a:pt x="70040" y="143236"/>
                </a:lnTo>
                <a:lnTo>
                  <a:pt x="58742" y="159749"/>
                </a:lnTo>
                <a:lnTo>
                  <a:pt x="44830" y="181693"/>
                </a:lnTo>
                <a:lnTo>
                  <a:pt x="37120" y="194213"/>
                </a:lnTo>
                <a:lnTo>
                  <a:pt x="31028" y="205416"/>
                </a:lnTo>
                <a:lnTo>
                  <a:pt x="26013" y="215743"/>
                </a:lnTo>
                <a:lnTo>
                  <a:pt x="21718" y="225485"/>
                </a:lnTo>
                <a:lnTo>
                  <a:pt x="17902" y="234837"/>
                </a:lnTo>
                <a:lnTo>
                  <a:pt x="14405" y="243929"/>
                </a:lnTo>
                <a:lnTo>
                  <a:pt x="11121" y="252848"/>
                </a:lnTo>
                <a:lnTo>
                  <a:pt x="8932" y="263557"/>
                </a:lnTo>
                <a:lnTo>
                  <a:pt x="7473" y="275458"/>
                </a:lnTo>
                <a:lnTo>
                  <a:pt x="6500" y="288155"/>
                </a:lnTo>
                <a:lnTo>
                  <a:pt x="4899" y="299477"/>
                </a:lnTo>
                <a:lnTo>
                  <a:pt x="2880" y="309882"/>
                </a:lnTo>
                <a:lnTo>
                  <a:pt x="580" y="319677"/>
                </a:lnTo>
                <a:lnTo>
                  <a:pt x="0" y="329064"/>
                </a:lnTo>
                <a:lnTo>
                  <a:pt x="565" y="338180"/>
                </a:lnTo>
                <a:lnTo>
                  <a:pt x="1895" y="347114"/>
                </a:lnTo>
                <a:lnTo>
                  <a:pt x="5913" y="362122"/>
                </a:lnTo>
                <a:lnTo>
                  <a:pt x="11826" y="377047"/>
                </a:lnTo>
                <a:lnTo>
                  <a:pt x="20804" y="396380"/>
                </a:lnTo>
                <a:lnTo>
                  <a:pt x="32017" y="419583"/>
                </a:lnTo>
                <a:lnTo>
                  <a:pt x="40890" y="429890"/>
                </a:lnTo>
                <a:lnTo>
                  <a:pt x="45924" y="433972"/>
                </a:lnTo>
                <a:lnTo>
                  <a:pt x="51184" y="438598"/>
                </a:lnTo>
                <a:lnTo>
                  <a:pt x="56596" y="443588"/>
                </a:lnTo>
                <a:lnTo>
                  <a:pt x="62109" y="448819"/>
                </a:lnTo>
                <a:lnTo>
                  <a:pt x="68642" y="454211"/>
                </a:lnTo>
                <a:lnTo>
                  <a:pt x="75854" y="459711"/>
                </a:lnTo>
                <a:lnTo>
                  <a:pt x="83520" y="465283"/>
                </a:lnTo>
                <a:lnTo>
                  <a:pt x="90536" y="469950"/>
                </a:lnTo>
                <a:lnTo>
                  <a:pt x="97118" y="474014"/>
                </a:lnTo>
                <a:lnTo>
                  <a:pt x="103411" y="477675"/>
                </a:lnTo>
                <a:lnTo>
                  <a:pt x="108559" y="481069"/>
                </a:lnTo>
                <a:lnTo>
                  <a:pt x="116818" y="487379"/>
                </a:lnTo>
                <a:lnTo>
                  <a:pt x="121307" y="489443"/>
                </a:lnTo>
                <a:lnTo>
                  <a:pt x="126205" y="490819"/>
                </a:lnTo>
                <a:lnTo>
                  <a:pt x="131375" y="491737"/>
                </a:lnTo>
                <a:lnTo>
                  <a:pt x="137679" y="493301"/>
                </a:lnTo>
                <a:lnTo>
                  <a:pt x="144739" y="495296"/>
                </a:lnTo>
                <a:lnTo>
                  <a:pt x="162949" y="500791"/>
                </a:lnTo>
                <a:lnTo>
                  <a:pt x="170520" y="504082"/>
                </a:lnTo>
                <a:lnTo>
                  <a:pt x="179282" y="507768"/>
                </a:lnTo>
                <a:lnTo>
                  <a:pt x="182952" y="508751"/>
                </a:lnTo>
                <a:lnTo>
                  <a:pt x="193149" y="5107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6"/>
          <p:cNvSpPr/>
          <p:nvPr/>
        </p:nvSpPr>
        <p:spPr>
          <a:xfrm>
            <a:off x="4066222" y="1731645"/>
            <a:ext cx="351474" cy="102870"/>
          </a:xfrm>
          <a:custGeom>
            <a:avLst/>
            <a:gdLst/>
            <a:ahLst/>
            <a:cxnLst/>
            <a:rect l="0" t="0" r="0" b="0"/>
            <a:pathLst>
              <a:path w="351474" h="102870">
                <a:moveTo>
                  <a:pt x="0" y="102869"/>
                </a:moveTo>
                <a:lnTo>
                  <a:pt x="23864" y="90938"/>
                </a:lnTo>
                <a:lnTo>
                  <a:pt x="34736" y="88042"/>
                </a:lnTo>
                <a:lnTo>
                  <a:pt x="40302" y="87269"/>
                </a:lnTo>
                <a:lnTo>
                  <a:pt x="46871" y="85802"/>
                </a:lnTo>
                <a:lnTo>
                  <a:pt x="54107" y="83871"/>
                </a:lnTo>
                <a:lnTo>
                  <a:pt x="61789" y="81631"/>
                </a:lnTo>
                <a:lnTo>
                  <a:pt x="77388" y="78233"/>
                </a:lnTo>
                <a:lnTo>
                  <a:pt x="141781" y="65302"/>
                </a:lnTo>
                <a:lnTo>
                  <a:pt x="157385" y="61632"/>
                </a:lnTo>
                <a:lnTo>
                  <a:pt x="170646" y="58233"/>
                </a:lnTo>
                <a:lnTo>
                  <a:pt x="183296" y="55967"/>
                </a:lnTo>
                <a:lnTo>
                  <a:pt x="195540" y="54456"/>
                </a:lnTo>
                <a:lnTo>
                  <a:pt x="207513" y="53449"/>
                </a:lnTo>
                <a:lnTo>
                  <a:pt x="218352" y="51825"/>
                </a:lnTo>
                <a:lnTo>
                  <a:pt x="228436" y="49790"/>
                </a:lnTo>
                <a:lnTo>
                  <a:pt x="238015" y="47481"/>
                </a:lnTo>
                <a:lnTo>
                  <a:pt x="249164" y="44036"/>
                </a:lnTo>
                <a:lnTo>
                  <a:pt x="261360" y="39835"/>
                </a:lnTo>
                <a:lnTo>
                  <a:pt x="274252" y="35129"/>
                </a:lnTo>
                <a:lnTo>
                  <a:pt x="284752" y="31039"/>
                </a:lnTo>
                <a:lnTo>
                  <a:pt x="293657" y="27360"/>
                </a:lnTo>
                <a:lnTo>
                  <a:pt x="301499" y="23955"/>
                </a:lnTo>
                <a:lnTo>
                  <a:pt x="308632" y="19780"/>
                </a:lnTo>
                <a:lnTo>
                  <a:pt x="315292" y="15091"/>
                </a:lnTo>
                <a:lnTo>
                  <a:pt x="321637" y="10061"/>
                </a:lnTo>
                <a:lnTo>
                  <a:pt x="326820" y="6707"/>
                </a:lnTo>
                <a:lnTo>
                  <a:pt x="331227" y="4471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7"/>
          <p:cNvSpPr/>
          <p:nvPr/>
        </p:nvSpPr>
        <p:spPr>
          <a:xfrm>
            <a:off x="4486424" y="1508968"/>
            <a:ext cx="299889" cy="411272"/>
          </a:xfrm>
          <a:custGeom>
            <a:avLst/>
            <a:gdLst/>
            <a:ahLst/>
            <a:cxnLst/>
            <a:rect l="0" t="0" r="0" b="0"/>
            <a:pathLst>
              <a:path w="299889" h="411272">
                <a:moveTo>
                  <a:pt x="8423" y="68372"/>
                </a:moveTo>
                <a:lnTo>
                  <a:pt x="17525" y="59270"/>
                </a:lnTo>
                <a:lnTo>
                  <a:pt x="22111" y="55636"/>
                </a:lnTo>
                <a:lnTo>
                  <a:pt x="27073" y="52261"/>
                </a:lnTo>
                <a:lnTo>
                  <a:pt x="32287" y="49059"/>
                </a:lnTo>
                <a:lnTo>
                  <a:pt x="40619" y="45501"/>
                </a:lnTo>
                <a:lnTo>
                  <a:pt x="48450" y="42967"/>
                </a:lnTo>
                <a:lnTo>
                  <a:pt x="53205" y="40957"/>
                </a:lnTo>
                <a:lnTo>
                  <a:pt x="58280" y="38666"/>
                </a:lnTo>
                <a:lnTo>
                  <a:pt x="63569" y="34280"/>
                </a:lnTo>
                <a:lnTo>
                  <a:pt x="68999" y="28499"/>
                </a:lnTo>
                <a:lnTo>
                  <a:pt x="74525" y="21787"/>
                </a:lnTo>
                <a:lnTo>
                  <a:pt x="80113" y="16360"/>
                </a:lnTo>
                <a:lnTo>
                  <a:pt x="85744" y="11790"/>
                </a:lnTo>
                <a:lnTo>
                  <a:pt x="91403" y="7790"/>
                </a:lnTo>
                <a:lnTo>
                  <a:pt x="97080" y="5124"/>
                </a:lnTo>
                <a:lnTo>
                  <a:pt x="102770" y="3347"/>
                </a:lnTo>
                <a:lnTo>
                  <a:pt x="108469" y="2162"/>
                </a:lnTo>
                <a:lnTo>
                  <a:pt x="116078" y="1372"/>
                </a:lnTo>
                <a:lnTo>
                  <a:pt x="124960" y="845"/>
                </a:lnTo>
                <a:lnTo>
                  <a:pt x="144037" y="260"/>
                </a:lnTo>
                <a:lnTo>
                  <a:pt x="162041" y="0"/>
                </a:lnTo>
                <a:lnTo>
                  <a:pt x="169890" y="883"/>
                </a:lnTo>
                <a:lnTo>
                  <a:pt x="177028" y="2424"/>
                </a:lnTo>
                <a:lnTo>
                  <a:pt x="183691" y="4404"/>
                </a:lnTo>
                <a:lnTo>
                  <a:pt x="201255" y="9144"/>
                </a:lnTo>
                <a:lnTo>
                  <a:pt x="211273" y="11742"/>
                </a:lnTo>
                <a:lnTo>
                  <a:pt x="221761" y="16331"/>
                </a:lnTo>
                <a:lnTo>
                  <a:pt x="232564" y="22248"/>
                </a:lnTo>
                <a:lnTo>
                  <a:pt x="243575" y="29050"/>
                </a:lnTo>
                <a:lnTo>
                  <a:pt x="251868" y="35490"/>
                </a:lnTo>
                <a:lnTo>
                  <a:pt x="258350" y="41688"/>
                </a:lnTo>
                <a:lnTo>
                  <a:pt x="268091" y="52702"/>
                </a:lnTo>
                <a:lnTo>
                  <a:pt x="275596" y="60772"/>
                </a:lnTo>
                <a:lnTo>
                  <a:pt x="282107" y="70074"/>
                </a:lnTo>
                <a:lnTo>
                  <a:pt x="285176" y="75222"/>
                </a:lnTo>
                <a:lnTo>
                  <a:pt x="288587" y="86021"/>
                </a:lnTo>
                <a:lnTo>
                  <a:pt x="289496" y="91568"/>
                </a:lnTo>
                <a:lnTo>
                  <a:pt x="291056" y="99076"/>
                </a:lnTo>
                <a:lnTo>
                  <a:pt x="295327" y="117578"/>
                </a:lnTo>
                <a:lnTo>
                  <a:pt x="295895" y="128798"/>
                </a:lnTo>
                <a:lnTo>
                  <a:pt x="295321" y="141041"/>
                </a:lnTo>
                <a:lnTo>
                  <a:pt x="293986" y="153965"/>
                </a:lnTo>
                <a:lnTo>
                  <a:pt x="292143" y="164487"/>
                </a:lnTo>
                <a:lnTo>
                  <a:pt x="289962" y="173406"/>
                </a:lnTo>
                <a:lnTo>
                  <a:pt x="287556" y="181257"/>
                </a:lnTo>
                <a:lnTo>
                  <a:pt x="284999" y="188396"/>
                </a:lnTo>
                <a:lnTo>
                  <a:pt x="282342" y="195060"/>
                </a:lnTo>
                <a:lnTo>
                  <a:pt x="275897" y="207545"/>
                </a:lnTo>
                <a:lnTo>
                  <a:pt x="266683" y="219444"/>
                </a:lnTo>
                <a:lnTo>
                  <a:pt x="237133" y="255056"/>
                </a:lnTo>
                <a:lnTo>
                  <a:pt x="227571" y="266171"/>
                </a:lnTo>
                <a:lnTo>
                  <a:pt x="219292" y="275485"/>
                </a:lnTo>
                <a:lnTo>
                  <a:pt x="211867" y="283600"/>
                </a:lnTo>
                <a:lnTo>
                  <a:pt x="204060" y="289962"/>
                </a:lnTo>
                <a:lnTo>
                  <a:pt x="195998" y="295156"/>
                </a:lnTo>
                <a:lnTo>
                  <a:pt x="187765" y="299571"/>
                </a:lnTo>
                <a:lnTo>
                  <a:pt x="180372" y="304420"/>
                </a:lnTo>
                <a:lnTo>
                  <a:pt x="173538" y="309557"/>
                </a:lnTo>
                <a:lnTo>
                  <a:pt x="167077" y="314887"/>
                </a:lnTo>
                <a:lnTo>
                  <a:pt x="160865" y="319393"/>
                </a:lnTo>
                <a:lnTo>
                  <a:pt x="154819" y="323349"/>
                </a:lnTo>
                <a:lnTo>
                  <a:pt x="148882" y="326939"/>
                </a:lnTo>
                <a:lnTo>
                  <a:pt x="143020" y="330285"/>
                </a:lnTo>
                <a:lnTo>
                  <a:pt x="131427" y="336542"/>
                </a:lnTo>
                <a:lnTo>
                  <a:pt x="105088" y="349971"/>
                </a:lnTo>
                <a:lnTo>
                  <a:pt x="96679" y="356117"/>
                </a:lnTo>
                <a:lnTo>
                  <a:pt x="89168" y="363072"/>
                </a:lnTo>
                <a:lnTo>
                  <a:pt x="82256" y="370566"/>
                </a:lnTo>
                <a:lnTo>
                  <a:pt x="75742" y="376514"/>
                </a:lnTo>
                <a:lnTo>
                  <a:pt x="69495" y="381433"/>
                </a:lnTo>
                <a:lnTo>
                  <a:pt x="63425" y="385664"/>
                </a:lnTo>
                <a:lnTo>
                  <a:pt x="54141" y="390365"/>
                </a:lnTo>
                <a:lnTo>
                  <a:pt x="46839" y="392455"/>
                </a:lnTo>
                <a:lnTo>
                  <a:pt x="40420" y="393384"/>
                </a:lnTo>
                <a:lnTo>
                  <a:pt x="37374" y="394584"/>
                </a:lnTo>
                <a:lnTo>
                  <a:pt x="31450" y="398457"/>
                </a:lnTo>
                <a:lnTo>
                  <a:pt x="28537" y="398919"/>
                </a:lnTo>
                <a:lnTo>
                  <a:pt x="25642" y="398274"/>
                </a:lnTo>
                <a:lnTo>
                  <a:pt x="19886" y="395970"/>
                </a:lnTo>
                <a:lnTo>
                  <a:pt x="11290" y="394673"/>
                </a:lnTo>
                <a:lnTo>
                  <a:pt x="5570" y="394369"/>
                </a:lnTo>
                <a:lnTo>
                  <a:pt x="3663" y="393336"/>
                </a:lnTo>
                <a:lnTo>
                  <a:pt x="2392" y="391694"/>
                </a:lnTo>
                <a:lnTo>
                  <a:pt x="1545" y="389648"/>
                </a:lnTo>
                <a:lnTo>
                  <a:pt x="353" y="382216"/>
                </a:lnTo>
                <a:lnTo>
                  <a:pt x="0" y="373982"/>
                </a:lnTo>
                <a:lnTo>
                  <a:pt x="902" y="371172"/>
                </a:lnTo>
                <a:lnTo>
                  <a:pt x="4446" y="365509"/>
                </a:lnTo>
                <a:lnTo>
                  <a:pt x="11796" y="356966"/>
                </a:lnTo>
                <a:lnTo>
                  <a:pt x="20005" y="348403"/>
                </a:lnTo>
                <a:lnTo>
                  <a:pt x="22812" y="346499"/>
                </a:lnTo>
                <a:lnTo>
                  <a:pt x="28471" y="344384"/>
                </a:lnTo>
                <a:lnTo>
                  <a:pt x="46113" y="338642"/>
                </a:lnTo>
                <a:lnTo>
                  <a:pt x="52600" y="337134"/>
                </a:lnTo>
                <a:lnTo>
                  <a:pt x="58829" y="336129"/>
                </a:lnTo>
                <a:lnTo>
                  <a:pt x="64887" y="335459"/>
                </a:lnTo>
                <a:lnTo>
                  <a:pt x="69878" y="331203"/>
                </a:lnTo>
                <a:lnTo>
                  <a:pt x="74158" y="324555"/>
                </a:lnTo>
                <a:lnTo>
                  <a:pt x="77964" y="316313"/>
                </a:lnTo>
                <a:lnTo>
                  <a:pt x="82406" y="310818"/>
                </a:lnTo>
                <a:lnTo>
                  <a:pt x="87273" y="307155"/>
                </a:lnTo>
                <a:lnTo>
                  <a:pt x="92422" y="304713"/>
                </a:lnTo>
                <a:lnTo>
                  <a:pt x="97760" y="303085"/>
                </a:lnTo>
                <a:lnTo>
                  <a:pt x="103223" y="302000"/>
                </a:lnTo>
                <a:lnTo>
                  <a:pt x="108771" y="301276"/>
                </a:lnTo>
                <a:lnTo>
                  <a:pt x="115326" y="301746"/>
                </a:lnTo>
                <a:lnTo>
                  <a:pt x="122554" y="303012"/>
                </a:lnTo>
                <a:lnTo>
                  <a:pt x="130231" y="304809"/>
                </a:lnTo>
                <a:lnTo>
                  <a:pt x="139158" y="307911"/>
                </a:lnTo>
                <a:lnTo>
                  <a:pt x="148920" y="311885"/>
                </a:lnTo>
                <a:lnTo>
                  <a:pt x="159238" y="316439"/>
                </a:lnTo>
                <a:lnTo>
                  <a:pt x="167069" y="320427"/>
                </a:lnTo>
                <a:lnTo>
                  <a:pt x="173241" y="324039"/>
                </a:lnTo>
                <a:lnTo>
                  <a:pt x="178310" y="327399"/>
                </a:lnTo>
                <a:lnTo>
                  <a:pt x="183593" y="330591"/>
                </a:lnTo>
                <a:lnTo>
                  <a:pt x="189020" y="333672"/>
                </a:lnTo>
                <a:lnTo>
                  <a:pt x="194544" y="336679"/>
                </a:lnTo>
                <a:lnTo>
                  <a:pt x="203221" y="342559"/>
                </a:lnTo>
                <a:lnTo>
                  <a:pt x="206868" y="345461"/>
                </a:lnTo>
                <a:lnTo>
                  <a:pt x="213461" y="348685"/>
                </a:lnTo>
                <a:lnTo>
                  <a:pt x="216552" y="349545"/>
                </a:lnTo>
                <a:lnTo>
                  <a:pt x="222527" y="353040"/>
                </a:lnTo>
                <a:lnTo>
                  <a:pt x="231246" y="360363"/>
                </a:lnTo>
                <a:lnTo>
                  <a:pt x="237948" y="366738"/>
                </a:lnTo>
                <a:lnTo>
                  <a:pt x="247277" y="375921"/>
                </a:lnTo>
                <a:lnTo>
                  <a:pt x="252693" y="383813"/>
                </a:lnTo>
                <a:lnTo>
                  <a:pt x="254137" y="387251"/>
                </a:lnTo>
                <a:lnTo>
                  <a:pt x="257005" y="390495"/>
                </a:lnTo>
                <a:lnTo>
                  <a:pt x="265271" y="396640"/>
                </a:lnTo>
                <a:lnTo>
                  <a:pt x="272755" y="400006"/>
                </a:lnTo>
                <a:lnTo>
                  <a:pt x="276084" y="400904"/>
                </a:lnTo>
                <a:lnTo>
                  <a:pt x="278304" y="402455"/>
                </a:lnTo>
                <a:lnTo>
                  <a:pt x="279784" y="404441"/>
                </a:lnTo>
                <a:lnTo>
                  <a:pt x="280770" y="406718"/>
                </a:lnTo>
                <a:lnTo>
                  <a:pt x="282381" y="408236"/>
                </a:lnTo>
                <a:lnTo>
                  <a:pt x="284406" y="409248"/>
                </a:lnTo>
                <a:lnTo>
                  <a:pt x="289197" y="410372"/>
                </a:lnTo>
                <a:lnTo>
                  <a:pt x="291808" y="410672"/>
                </a:lnTo>
                <a:lnTo>
                  <a:pt x="299888" y="4112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8"/>
          <p:cNvSpPr/>
          <p:nvPr/>
        </p:nvSpPr>
        <p:spPr>
          <a:xfrm>
            <a:off x="4786312" y="1877377"/>
            <a:ext cx="171303" cy="231290"/>
          </a:xfrm>
          <a:custGeom>
            <a:avLst/>
            <a:gdLst/>
            <a:ahLst/>
            <a:cxnLst/>
            <a:rect l="0" t="0" r="0" b="0"/>
            <a:pathLst>
              <a:path w="171303" h="231290">
                <a:moveTo>
                  <a:pt x="128588" y="0"/>
                </a:moveTo>
                <a:lnTo>
                  <a:pt x="140519" y="0"/>
                </a:lnTo>
                <a:lnTo>
                  <a:pt x="143209" y="953"/>
                </a:lnTo>
                <a:lnTo>
                  <a:pt x="145955" y="2540"/>
                </a:lnTo>
                <a:lnTo>
                  <a:pt x="148739" y="4551"/>
                </a:lnTo>
                <a:lnTo>
                  <a:pt x="151547" y="7796"/>
                </a:lnTo>
                <a:lnTo>
                  <a:pt x="154372" y="11865"/>
                </a:lnTo>
                <a:lnTo>
                  <a:pt x="157207" y="16483"/>
                </a:lnTo>
                <a:lnTo>
                  <a:pt x="160050" y="20513"/>
                </a:lnTo>
                <a:lnTo>
                  <a:pt x="162897" y="24153"/>
                </a:lnTo>
                <a:lnTo>
                  <a:pt x="165748" y="27532"/>
                </a:lnTo>
                <a:lnTo>
                  <a:pt x="167649" y="31690"/>
                </a:lnTo>
                <a:lnTo>
                  <a:pt x="168916" y="36367"/>
                </a:lnTo>
                <a:lnTo>
                  <a:pt x="169761" y="41389"/>
                </a:lnTo>
                <a:lnTo>
                  <a:pt x="170323" y="47596"/>
                </a:lnTo>
                <a:lnTo>
                  <a:pt x="170699" y="54590"/>
                </a:lnTo>
                <a:lnTo>
                  <a:pt x="171116" y="69030"/>
                </a:lnTo>
                <a:lnTo>
                  <a:pt x="171302" y="81798"/>
                </a:lnTo>
                <a:lnTo>
                  <a:pt x="170399" y="88822"/>
                </a:lnTo>
                <a:lnTo>
                  <a:pt x="168844" y="96362"/>
                </a:lnTo>
                <a:lnTo>
                  <a:pt x="166855" y="104246"/>
                </a:lnTo>
                <a:lnTo>
                  <a:pt x="163624" y="111408"/>
                </a:lnTo>
                <a:lnTo>
                  <a:pt x="159565" y="118087"/>
                </a:lnTo>
                <a:lnTo>
                  <a:pt x="154955" y="124444"/>
                </a:lnTo>
                <a:lnTo>
                  <a:pt x="144751" y="139129"/>
                </a:lnTo>
                <a:lnTo>
                  <a:pt x="139363" y="147045"/>
                </a:lnTo>
                <a:lnTo>
                  <a:pt x="133866" y="154228"/>
                </a:lnTo>
                <a:lnTo>
                  <a:pt x="128296" y="160921"/>
                </a:lnTo>
                <a:lnTo>
                  <a:pt x="122679" y="167288"/>
                </a:lnTo>
                <a:lnTo>
                  <a:pt x="117029" y="172486"/>
                </a:lnTo>
                <a:lnTo>
                  <a:pt x="111357" y="176903"/>
                </a:lnTo>
                <a:lnTo>
                  <a:pt x="105670" y="180800"/>
                </a:lnTo>
                <a:lnTo>
                  <a:pt x="79464" y="199938"/>
                </a:lnTo>
                <a:lnTo>
                  <a:pt x="71074" y="205682"/>
                </a:lnTo>
                <a:lnTo>
                  <a:pt x="63575" y="210464"/>
                </a:lnTo>
                <a:lnTo>
                  <a:pt x="56671" y="214604"/>
                </a:lnTo>
                <a:lnTo>
                  <a:pt x="51115" y="218317"/>
                </a:lnTo>
                <a:lnTo>
                  <a:pt x="46460" y="221745"/>
                </a:lnTo>
                <a:lnTo>
                  <a:pt x="42403" y="224982"/>
                </a:lnTo>
                <a:lnTo>
                  <a:pt x="38746" y="227141"/>
                </a:lnTo>
                <a:lnTo>
                  <a:pt x="35356" y="228580"/>
                </a:lnTo>
                <a:lnTo>
                  <a:pt x="32143" y="229539"/>
                </a:lnTo>
                <a:lnTo>
                  <a:pt x="29049" y="230179"/>
                </a:lnTo>
                <a:lnTo>
                  <a:pt x="26034" y="230605"/>
                </a:lnTo>
                <a:lnTo>
                  <a:pt x="23070" y="230889"/>
                </a:lnTo>
                <a:lnTo>
                  <a:pt x="20143" y="231079"/>
                </a:lnTo>
                <a:lnTo>
                  <a:pt x="17238" y="231205"/>
                </a:lnTo>
                <a:lnTo>
                  <a:pt x="14350" y="231289"/>
                </a:lnTo>
                <a:lnTo>
                  <a:pt x="11472" y="230393"/>
                </a:lnTo>
                <a:lnTo>
                  <a:pt x="8600" y="22884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9"/>
          <p:cNvSpPr/>
          <p:nvPr/>
        </p:nvSpPr>
        <p:spPr>
          <a:xfrm>
            <a:off x="5137829" y="1483042"/>
            <a:ext cx="371947" cy="426532"/>
          </a:xfrm>
          <a:custGeom>
            <a:avLst/>
            <a:gdLst/>
            <a:ahLst/>
            <a:cxnLst/>
            <a:rect l="0" t="0" r="0" b="0"/>
            <a:pathLst>
              <a:path w="371947" h="426532">
                <a:moveTo>
                  <a:pt x="342855" y="0"/>
                </a:moveTo>
                <a:lnTo>
                  <a:pt x="310773" y="0"/>
                </a:lnTo>
                <a:lnTo>
                  <a:pt x="299704" y="2540"/>
                </a:lnTo>
                <a:lnTo>
                  <a:pt x="294085" y="4551"/>
                </a:lnTo>
                <a:lnTo>
                  <a:pt x="287482" y="5891"/>
                </a:lnTo>
                <a:lnTo>
                  <a:pt x="280222" y="6785"/>
                </a:lnTo>
                <a:lnTo>
                  <a:pt x="272525" y="7381"/>
                </a:lnTo>
                <a:lnTo>
                  <a:pt x="264536" y="7778"/>
                </a:lnTo>
                <a:lnTo>
                  <a:pt x="248039" y="8219"/>
                </a:lnTo>
                <a:lnTo>
                  <a:pt x="239640" y="9290"/>
                </a:lnTo>
                <a:lnTo>
                  <a:pt x="231183" y="10956"/>
                </a:lnTo>
                <a:lnTo>
                  <a:pt x="222687" y="13019"/>
                </a:lnTo>
                <a:lnTo>
                  <a:pt x="213213" y="14394"/>
                </a:lnTo>
                <a:lnTo>
                  <a:pt x="203087" y="15311"/>
                </a:lnTo>
                <a:lnTo>
                  <a:pt x="192527" y="15922"/>
                </a:lnTo>
                <a:lnTo>
                  <a:pt x="168093" y="16602"/>
                </a:lnTo>
                <a:lnTo>
                  <a:pt x="64430" y="17113"/>
                </a:lnTo>
                <a:lnTo>
                  <a:pt x="59131" y="18076"/>
                </a:lnTo>
                <a:lnTo>
                  <a:pt x="50703" y="21686"/>
                </a:lnTo>
                <a:lnTo>
                  <a:pt x="48075" y="23983"/>
                </a:lnTo>
                <a:lnTo>
                  <a:pt x="46323" y="26466"/>
                </a:lnTo>
                <a:lnTo>
                  <a:pt x="45154" y="29074"/>
                </a:lnTo>
                <a:lnTo>
                  <a:pt x="43857" y="42132"/>
                </a:lnTo>
                <a:lnTo>
                  <a:pt x="43279" y="58730"/>
                </a:lnTo>
                <a:lnTo>
                  <a:pt x="42955" y="78785"/>
                </a:lnTo>
                <a:lnTo>
                  <a:pt x="42879" y="90896"/>
                </a:lnTo>
                <a:lnTo>
                  <a:pt x="41906" y="99650"/>
                </a:lnTo>
                <a:lnTo>
                  <a:pt x="40305" y="110248"/>
                </a:lnTo>
                <a:lnTo>
                  <a:pt x="38285" y="122076"/>
                </a:lnTo>
                <a:lnTo>
                  <a:pt x="35986" y="131867"/>
                </a:lnTo>
                <a:lnTo>
                  <a:pt x="33501" y="140299"/>
                </a:lnTo>
                <a:lnTo>
                  <a:pt x="30891" y="147825"/>
                </a:lnTo>
                <a:lnTo>
                  <a:pt x="28200" y="156652"/>
                </a:lnTo>
                <a:lnTo>
                  <a:pt x="22669" y="176621"/>
                </a:lnTo>
                <a:lnTo>
                  <a:pt x="19860" y="185375"/>
                </a:lnTo>
                <a:lnTo>
                  <a:pt x="17035" y="193116"/>
                </a:lnTo>
                <a:lnTo>
                  <a:pt x="11357" y="205844"/>
                </a:lnTo>
                <a:lnTo>
                  <a:pt x="3757" y="218365"/>
                </a:lnTo>
                <a:lnTo>
                  <a:pt x="1645" y="225004"/>
                </a:lnTo>
                <a:lnTo>
                  <a:pt x="289" y="237027"/>
                </a:lnTo>
                <a:lnTo>
                  <a:pt x="55" y="243797"/>
                </a:lnTo>
                <a:lnTo>
                  <a:pt x="0" y="242339"/>
                </a:lnTo>
                <a:lnTo>
                  <a:pt x="2515" y="238516"/>
                </a:lnTo>
                <a:lnTo>
                  <a:pt x="4519" y="236163"/>
                </a:lnTo>
                <a:lnTo>
                  <a:pt x="6808" y="234595"/>
                </a:lnTo>
                <a:lnTo>
                  <a:pt x="11891" y="232852"/>
                </a:lnTo>
                <a:lnTo>
                  <a:pt x="19865" y="226997"/>
                </a:lnTo>
                <a:lnTo>
                  <a:pt x="29759" y="218998"/>
                </a:lnTo>
                <a:lnTo>
                  <a:pt x="40507" y="212267"/>
                </a:lnTo>
                <a:lnTo>
                  <a:pt x="50802" y="207234"/>
                </a:lnTo>
                <a:lnTo>
                  <a:pt x="80022" y="194022"/>
                </a:lnTo>
                <a:lnTo>
                  <a:pt x="100958" y="186498"/>
                </a:lnTo>
                <a:lnTo>
                  <a:pt x="125393" y="178624"/>
                </a:lnTo>
                <a:lnTo>
                  <a:pt x="203486" y="154558"/>
                </a:lnTo>
                <a:lnTo>
                  <a:pt x="216605" y="151616"/>
                </a:lnTo>
                <a:lnTo>
                  <a:pt x="229161" y="149655"/>
                </a:lnTo>
                <a:lnTo>
                  <a:pt x="241342" y="148347"/>
                </a:lnTo>
                <a:lnTo>
                  <a:pt x="252319" y="147476"/>
                </a:lnTo>
                <a:lnTo>
                  <a:pt x="262496" y="146895"/>
                </a:lnTo>
                <a:lnTo>
                  <a:pt x="272138" y="146507"/>
                </a:lnTo>
                <a:lnTo>
                  <a:pt x="281423" y="147202"/>
                </a:lnTo>
                <a:lnTo>
                  <a:pt x="290470" y="148617"/>
                </a:lnTo>
                <a:lnTo>
                  <a:pt x="299360" y="150513"/>
                </a:lnTo>
                <a:lnTo>
                  <a:pt x="308143" y="152730"/>
                </a:lnTo>
                <a:lnTo>
                  <a:pt x="316857" y="155160"/>
                </a:lnTo>
                <a:lnTo>
                  <a:pt x="325523" y="157732"/>
                </a:lnTo>
                <a:lnTo>
                  <a:pt x="333206" y="161352"/>
                </a:lnTo>
                <a:lnTo>
                  <a:pt x="340232" y="165671"/>
                </a:lnTo>
                <a:lnTo>
                  <a:pt x="346822" y="170455"/>
                </a:lnTo>
                <a:lnTo>
                  <a:pt x="356683" y="180850"/>
                </a:lnTo>
                <a:lnTo>
                  <a:pt x="360647" y="186289"/>
                </a:lnTo>
                <a:lnTo>
                  <a:pt x="364241" y="194678"/>
                </a:lnTo>
                <a:lnTo>
                  <a:pt x="367590" y="205033"/>
                </a:lnTo>
                <a:lnTo>
                  <a:pt x="370775" y="216699"/>
                </a:lnTo>
                <a:lnTo>
                  <a:pt x="371946" y="227333"/>
                </a:lnTo>
                <a:lnTo>
                  <a:pt x="371775" y="237280"/>
                </a:lnTo>
                <a:lnTo>
                  <a:pt x="370707" y="246769"/>
                </a:lnTo>
                <a:lnTo>
                  <a:pt x="369043" y="255000"/>
                </a:lnTo>
                <a:lnTo>
                  <a:pt x="366981" y="262393"/>
                </a:lnTo>
                <a:lnTo>
                  <a:pt x="364654" y="269226"/>
                </a:lnTo>
                <a:lnTo>
                  <a:pt x="360246" y="276639"/>
                </a:lnTo>
                <a:lnTo>
                  <a:pt x="354449" y="284439"/>
                </a:lnTo>
                <a:lnTo>
                  <a:pt x="347727" y="292496"/>
                </a:lnTo>
                <a:lnTo>
                  <a:pt x="341341" y="300725"/>
                </a:lnTo>
                <a:lnTo>
                  <a:pt x="335178" y="309068"/>
                </a:lnTo>
                <a:lnTo>
                  <a:pt x="329165" y="317488"/>
                </a:lnTo>
                <a:lnTo>
                  <a:pt x="322298" y="325959"/>
                </a:lnTo>
                <a:lnTo>
                  <a:pt x="314864" y="334463"/>
                </a:lnTo>
                <a:lnTo>
                  <a:pt x="307049" y="342991"/>
                </a:lnTo>
                <a:lnTo>
                  <a:pt x="298029" y="350580"/>
                </a:lnTo>
                <a:lnTo>
                  <a:pt x="288206" y="357545"/>
                </a:lnTo>
                <a:lnTo>
                  <a:pt x="277848" y="364094"/>
                </a:lnTo>
                <a:lnTo>
                  <a:pt x="267132" y="370364"/>
                </a:lnTo>
                <a:lnTo>
                  <a:pt x="256178" y="376449"/>
                </a:lnTo>
                <a:lnTo>
                  <a:pt x="245066" y="382411"/>
                </a:lnTo>
                <a:lnTo>
                  <a:pt x="234800" y="387338"/>
                </a:lnTo>
                <a:lnTo>
                  <a:pt x="225099" y="391576"/>
                </a:lnTo>
                <a:lnTo>
                  <a:pt x="215773" y="395353"/>
                </a:lnTo>
                <a:lnTo>
                  <a:pt x="202889" y="399776"/>
                </a:lnTo>
                <a:lnTo>
                  <a:pt x="157662" y="414151"/>
                </a:lnTo>
                <a:lnTo>
                  <a:pt x="147003" y="418023"/>
                </a:lnTo>
                <a:lnTo>
                  <a:pt x="137992" y="421557"/>
                </a:lnTo>
                <a:lnTo>
                  <a:pt x="130080" y="423913"/>
                </a:lnTo>
                <a:lnTo>
                  <a:pt x="122901" y="425484"/>
                </a:lnTo>
                <a:lnTo>
                  <a:pt x="116208" y="426531"/>
                </a:lnTo>
                <a:lnTo>
                  <a:pt x="109842" y="426276"/>
                </a:lnTo>
                <a:lnTo>
                  <a:pt x="103694" y="425154"/>
                </a:lnTo>
                <a:lnTo>
                  <a:pt x="92733" y="422320"/>
                </a:lnTo>
                <a:lnTo>
                  <a:pt x="84688" y="421060"/>
                </a:lnTo>
                <a:lnTo>
                  <a:pt x="79304" y="418820"/>
                </a:lnTo>
                <a:lnTo>
                  <a:pt x="72857" y="415420"/>
                </a:lnTo>
                <a:lnTo>
                  <a:pt x="65701" y="411250"/>
                </a:lnTo>
                <a:lnTo>
                  <a:pt x="60931" y="407516"/>
                </a:lnTo>
                <a:lnTo>
                  <a:pt x="57751" y="404075"/>
                </a:lnTo>
                <a:lnTo>
                  <a:pt x="51391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0"/>
          <p:cNvSpPr/>
          <p:nvPr/>
        </p:nvSpPr>
        <p:spPr>
          <a:xfrm>
            <a:off x="5600700" y="1354455"/>
            <a:ext cx="299014" cy="677228"/>
          </a:xfrm>
          <a:custGeom>
            <a:avLst/>
            <a:gdLst/>
            <a:ahLst/>
            <a:cxnLst/>
            <a:rect l="0" t="0" r="0" b="0"/>
            <a:pathLst>
              <a:path w="299014" h="677228">
                <a:moveTo>
                  <a:pt x="25717" y="0"/>
                </a:moveTo>
                <a:lnTo>
                  <a:pt x="45030" y="19312"/>
                </a:lnTo>
                <a:lnTo>
                  <a:pt x="53668" y="25410"/>
                </a:lnTo>
                <a:lnTo>
                  <a:pt x="58638" y="28370"/>
                </a:lnTo>
                <a:lnTo>
                  <a:pt x="63857" y="32248"/>
                </a:lnTo>
                <a:lnTo>
                  <a:pt x="69241" y="36739"/>
                </a:lnTo>
                <a:lnTo>
                  <a:pt x="74736" y="41637"/>
                </a:lnTo>
                <a:lnTo>
                  <a:pt x="85921" y="52160"/>
                </a:lnTo>
                <a:lnTo>
                  <a:pt x="91571" y="57633"/>
                </a:lnTo>
                <a:lnTo>
                  <a:pt x="98195" y="63187"/>
                </a:lnTo>
                <a:lnTo>
                  <a:pt x="105468" y="68795"/>
                </a:lnTo>
                <a:lnTo>
                  <a:pt x="113174" y="74438"/>
                </a:lnTo>
                <a:lnTo>
                  <a:pt x="120217" y="80105"/>
                </a:lnTo>
                <a:lnTo>
                  <a:pt x="126817" y="85788"/>
                </a:lnTo>
                <a:lnTo>
                  <a:pt x="133122" y="91482"/>
                </a:lnTo>
                <a:lnTo>
                  <a:pt x="140183" y="97183"/>
                </a:lnTo>
                <a:lnTo>
                  <a:pt x="147747" y="102888"/>
                </a:lnTo>
                <a:lnTo>
                  <a:pt x="155648" y="108597"/>
                </a:lnTo>
                <a:lnTo>
                  <a:pt x="166630" y="118118"/>
                </a:lnTo>
                <a:lnTo>
                  <a:pt x="179667" y="130180"/>
                </a:lnTo>
                <a:lnTo>
                  <a:pt x="194073" y="143937"/>
                </a:lnTo>
                <a:lnTo>
                  <a:pt x="206534" y="156917"/>
                </a:lnTo>
                <a:lnTo>
                  <a:pt x="217699" y="169382"/>
                </a:lnTo>
                <a:lnTo>
                  <a:pt x="228000" y="181501"/>
                </a:lnTo>
                <a:lnTo>
                  <a:pt x="236772" y="192438"/>
                </a:lnTo>
                <a:lnTo>
                  <a:pt x="244526" y="202587"/>
                </a:lnTo>
                <a:lnTo>
                  <a:pt x="251600" y="212210"/>
                </a:lnTo>
                <a:lnTo>
                  <a:pt x="258221" y="222436"/>
                </a:lnTo>
                <a:lnTo>
                  <a:pt x="264540" y="233063"/>
                </a:lnTo>
                <a:lnTo>
                  <a:pt x="270657" y="243958"/>
                </a:lnTo>
                <a:lnTo>
                  <a:pt x="282534" y="266223"/>
                </a:lnTo>
                <a:lnTo>
                  <a:pt x="288369" y="277494"/>
                </a:lnTo>
                <a:lnTo>
                  <a:pt x="292258" y="288818"/>
                </a:lnTo>
                <a:lnTo>
                  <a:pt x="294851" y="300178"/>
                </a:lnTo>
                <a:lnTo>
                  <a:pt x="296580" y="311561"/>
                </a:lnTo>
                <a:lnTo>
                  <a:pt x="297732" y="322960"/>
                </a:lnTo>
                <a:lnTo>
                  <a:pt x="298501" y="334369"/>
                </a:lnTo>
                <a:lnTo>
                  <a:pt x="299013" y="345785"/>
                </a:lnTo>
                <a:lnTo>
                  <a:pt x="298401" y="358158"/>
                </a:lnTo>
                <a:lnTo>
                  <a:pt x="297041" y="371169"/>
                </a:lnTo>
                <a:lnTo>
                  <a:pt x="295183" y="384606"/>
                </a:lnTo>
                <a:lnTo>
                  <a:pt x="292039" y="396421"/>
                </a:lnTo>
                <a:lnTo>
                  <a:pt x="283465" y="417170"/>
                </a:lnTo>
                <a:lnTo>
                  <a:pt x="275654" y="431465"/>
                </a:lnTo>
                <a:lnTo>
                  <a:pt x="254275" y="467670"/>
                </a:lnTo>
                <a:lnTo>
                  <a:pt x="243812" y="484182"/>
                </a:lnTo>
                <a:lnTo>
                  <a:pt x="233978" y="499001"/>
                </a:lnTo>
                <a:lnTo>
                  <a:pt x="224566" y="512689"/>
                </a:lnTo>
                <a:lnTo>
                  <a:pt x="214480" y="525625"/>
                </a:lnTo>
                <a:lnTo>
                  <a:pt x="203946" y="538059"/>
                </a:lnTo>
                <a:lnTo>
                  <a:pt x="193114" y="550158"/>
                </a:lnTo>
                <a:lnTo>
                  <a:pt x="173458" y="571222"/>
                </a:lnTo>
                <a:lnTo>
                  <a:pt x="164217" y="580840"/>
                </a:lnTo>
                <a:lnTo>
                  <a:pt x="154245" y="590109"/>
                </a:lnTo>
                <a:lnTo>
                  <a:pt x="143787" y="599146"/>
                </a:lnTo>
                <a:lnTo>
                  <a:pt x="133006" y="608028"/>
                </a:lnTo>
                <a:lnTo>
                  <a:pt x="122960" y="615854"/>
                </a:lnTo>
                <a:lnTo>
                  <a:pt x="113406" y="622977"/>
                </a:lnTo>
                <a:lnTo>
                  <a:pt x="104178" y="629630"/>
                </a:lnTo>
                <a:lnTo>
                  <a:pt x="92312" y="636923"/>
                </a:lnTo>
                <a:lnTo>
                  <a:pt x="78687" y="644643"/>
                </a:lnTo>
                <a:lnTo>
                  <a:pt x="63887" y="652647"/>
                </a:lnTo>
                <a:lnTo>
                  <a:pt x="51164" y="658935"/>
                </a:lnTo>
                <a:lnTo>
                  <a:pt x="39824" y="664080"/>
                </a:lnTo>
                <a:lnTo>
                  <a:pt x="29407" y="668462"/>
                </a:lnTo>
                <a:lnTo>
                  <a:pt x="21509" y="671384"/>
                </a:lnTo>
                <a:lnTo>
                  <a:pt x="15292" y="673332"/>
                </a:lnTo>
                <a:lnTo>
                  <a:pt x="0" y="6772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1"/>
          <p:cNvSpPr/>
          <p:nvPr/>
        </p:nvSpPr>
        <p:spPr>
          <a:xfrm>
            <a:off x="1914525" y="1298469"/>
            <a:ext cx="17145" cy="364596"/>
          </a:xfrm>
          <a:custGeom>
            <a:avLst/>
            <a:gdLst/>
            <a:ahLst/>
            <a:cxnLst/>
            <a:rect l="0" t="0" r="0" b="0"/>
            <a:pathLst>
              <a:path w="17145" h="364596">
                <a:moveTo>
                  <a:pt x="0" y="4550"/>
                </a:moveTo>
                <a:lnTo>
                  <a:pt x="0" y="0"/>
                </a:lnTo>
                <a:lnTo>
                  <a:pt x="0" y="6271"/>
                </a:lnTo>
                <a:lnTo>
                  <a:pt x="952" y="9508"/>
                </a:lnTo>
                <a:lnTo>
                  <a:pt x="2539" y="12618"/>
                </a:lnTo>
                <a:lnTo>
                  <a:pt x="4550" y="15644"/>
                </a:lnTo>
                <a:lnTo>
                  <a:pt x="5891" y="19566"/>
                </a:lnTo>
                <a:lnTo>
                  <a:pt x="6785" y="24086"/>
                </a:lnTo>
                <a:lnTo>
                  <a:pt x="7380" y="29004"/>
                </a:lnTo>
                <a:lnTo>
                  <a:pt x="8730" y="33235"/>
                </a:lnTo>
                <a:lnTo>
                  <a:pt x="10582" y="37009"/>
                </a:lnTo>
                <a:lnTo>
                  <a:pt x="12770" y="40477"/>
                </a:lnTo>
                <a:lnTo>
                  <a:pt x="14228" y="45646"/>
                </a:lnTo>
                <a:lnTo>
                  <a:pt x="15200" y="51950"/>
                </a:lnTo>
                <a:lnTo>
                  <a:pt x="15848" y="59010"/>
                </a:lnTo>
                <a:lnTo>
                  <a:pt x="16280" y="65622"/>
                </a:lnTo>
                <a:lnTo>
                  <a:pt x="16568" y="71935"/>
                </a:lnTo>
                <a:lnTo>
                  <a:pt x="16760" y="78048"/>
                </a:lnTo>
                <a:lnTo>
                  <a:pt x="17135" y="219355"/>
                </a:lnTo>
                <a:lnTo>
                  <a:pt x="16185" y="232526"/>
                </a:lnTo>
                <a:lnTo>
                  <a:pt x="14600" y="246069"/>
                </a:lnTo>
                <a:lnTo>
                  <a:pt x="12591" y="259860"/>
                </a:lnTo>
                <a:lnTo>
                  <a:pt x="11251" y="270960"/>
                </a:lnTo>
                <a:lnTo>
                  <a:pt x="10358" y="280264"/>
                </a:lnTo>
                <a:lnTo>
                  <a:pt x="9763" y="288372"/>
                </a:lnTo>
                <a:lnTo>
                  <a:pt x="10318" y="299492"/>
                </a:lnTo>
                <a:lnTo>
                  <a:pt x="17144" y="364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2"/>
          <p:cNvSpPr/>
          <p:nvPr/>
        </p:nvSpPr>
        <p:spPr>
          <a:xfrm>
            <a:off x="1852059" y="1244406"/>
            <a:ext cx="241870" cy="230014"/>
          </a:xfrm>
          <a:custGeom>
            <a:avLst/>
            <a:gdLst/>
            <a:ahLst/>
            <a:cxnLst/>
            <a:rect l="0" t="0" r="0" b="0"/>
            <a:pathLst>
              <a:path w="241870" h="230014">
                <a:moveTo>
                  <a:pt x="11030" y="135766"/>
                </a:moveTo>
                <a:lnTo>
                  <a:pt x="1929" y="131215"/>
                </a:lnTo>
                <a:lnTo>
                  <a:pt x="200" y="128922"/>
                </a:lnTo>
                <a:lnTo>
                  <a:pt x="0" y="126441"/>
                </a:lnTo>
                <a:lnTo>
                  <a:pt x="1366" y="121144"/>
                </a:lnTo>
                <a:lnTo>
                  <a:pt x="1973" y="115615"/>
                </a:lnTo>
                <a:lnTo>
                  <a:pt x="3087" y="111854"/>
                </a:lnTo>
                <a:lnTo>
                  <a:pt x="4782" y="107442"/>
                </a:lnTo>
                <a:lnTo>
                  <a:pt x="6865" y="102596"/>
                </a:lnTo>
                <a:lnTo>
                  <a:pt x="11719" y="92131"/>
                </a:lnTo>
                <a:lnTo>
                  <a:pt x="14347" y="86674"/>
                </a:lnTo>
                <a:lnTo>
                  <a:pt x="18004" y="81130"/>
                </a:lnTo>
                <a:lnTo>
                  <a:pt x="22347" y="75530"/>
                </a:lnTo>
                <a:lnTo>
                  <a:pt x="27147" y="69891"/>
                </a:lnTo>
                <a:lnTo>
                  <a:pt x="34158" y="63274"/>
                </a:lnTo>
                <a:lnTo>
                  <a:pt x="42641" y="56006"/>
                </a:lnTo>
                <a:lnTo>
                  <a:pt x="52107" y="48302"/>
                </a:lnTo>
                <a:lnTo>
                  <a:pt x="61274" y="41262"/>
                </a:lnTo>
                <a:lnTo>
                  <a:pt x="70244" y="34663"/>
                </a:lnTo>
                <a:lnTo>
                  <a:pt x="79081" y="28359"/>
                </a:lnTo>
                <a:lnTo>
                  <a:pt x="86878" y="23204"/>
                </a:lnTo>
                <a:lnTo>
                  <a:pt x="93980" y="18815"/>
                </a:lnTo>
                <a:lnTo>
                  <a:pt x="100620" y="14936"/>
                </a:lnTo>
                <a:lnTo>
                  <a:pt x="107905" y="12350"/>
                </a:lnTo>
                <a:lnTo>
                  <a:pt x="115618" y="10626"/>
                </a:lnTo>
                <a:lnTo>
                  <a:pt x="123618" y="9477"/>
                </a:lnTo>
                <a:lnTo>
                  <a:pt x="130856" y="7758"/>
                </a:lnTo>
                <a:lnTo>
                  <a:pt x="137587" y="5660"/>
                </a:lnTo>
                <a:lnTo>
                  <a:pt x="143979" y="3309"/>
                </a:lnTo>
                <a:lnTo>
                  <a:pt x="150145" y="1741"/>
                </a:lnTo>
                <a:lnTo>
                  <a:pt x="156161" y="696"/>
                </a:lnTo>
                <a:lnTo>
                  <a:pt x="162077" y="0"/>
                </a:lnTo>
                <a:lnTo>
                  <a:pt x="167925" y="487"/>
                </a:lnTo>
                <a:lnTo>
                  <a:pt x="173730" y="1765"/>
                </a:lnTo>
                <a:lnTo>
                  <a:pt x="179504" y="3570"/>
                </a:lnTo>
                <a:lnTo>
                  <a:pt x="185259" y="4773"/>
                </a:lnTo>
                <a:lnTo>
                  <a:pt x="191000" y="5575"/>
                </a:lnTo>
                <a:lnTo>
                  <a:pt x="196733" y="6109"/>
                </a:lnTo>
                <a:lnTo>
                  <a:pt x="201507" y="7418"/>
                </a:lnTo>
                <a:lnTo>
                  <a:pt x="205642" y="9243"/>
                </a:lnTo>
                <a:lnTo>
                  <a:pt x="209352" y="11413"/>
                </a:lnTo>
                <a:lnTo>
                  <a:pt x="213730" y="15716"/>
                </a:lnTo>
                <a:lnTo>
                  <a:pt x="218553" y="21443"/>
                </a:lnTo>
                <a:lnTo>
                  <a:pt x="223674" y="28118"/>
                </a:lnTo>
                <a:lnTo>
                  <a:pt x="228040" y="34473"/>
                </a:lnTo>
                <a:lnTo>
                  <a:pt x="231904" y="40615"/>
                </a:lnTo>
                <a:lnTo>
                  <a:pt x="235432" y="46615"/>
                </a:lnTo>
                <a:lnTo>
                  <a:pt x="237784" y="52519"/>
                </a:lnTo>
                <a:lnTo>
                  <a:pt x="239352" y="58361"/>
                </a:lnTo>
                <a:lnTo>
                  <a:pt x="240397" y="64160"/>
                </a:lnTo>
                <a:lnTo>
                  <a:pt x="241094" y="70884"/>
                </a:lnTo>
                <a:lnTo>
                  <a:pt x="241559" y="78224"/>
                </a:lnTo>
                <a:lnTo>
                  <a:pt x="241869" y="85975"/>
                </a:lnTo>
                <a:lnTo>
                  <a:pt x="241123" y="93047"/>
                </a:lnTo>
                <a:lnTo>
                  <a:pt x="239673" y="99666"/>
                </a:lnTo>
                <a:lnTo>
                  <a:pt x="237753" y="105985"/>
                </a:lnTo>
                <a:lnTo>
                  <a:pt x="233617" y="114959"/>
                </a:lnTo>
                <a:lnTo>
                  <a:pt x="228001" y="125705"/>
                </a:lnTo>
                <a:lnTo>
                  <a:pt x="221400" y="137631"/>
                </a:lnTo>
                <a:lnTo>
                  <a:pt x="214142" y="149392"/>
                </a:lnTo>
                <a:lnTo>
                  <a:pt x="206446" y="161042"/>
                </a:lnTo>
                <a:lnTo>
                  <a:pt x="198457" y="172620"/>
                </a:lnTo>
                <a:lnTo>
                  <a:pt x="191227" y="182243"/>
                </a:lnTo>
                <a:lnTo>
                  <a:pt x="184501" y="190563"/>
                </a:lnTo>
                <a:lnTo>
                  <a:pt x="178113" y="198015"/>
                </a:lnTo>
                <a:lnTo>
                  <a:pt x="171949" y="203935"/>
                </a:lnTo>
                <a:lnTo>
                  <a:pt x="165934" y="208835"/>
                </a:lnTo>
                <a:lnTo>
                  <a:pt x="160020" y="213053"/>
                </a:lnTo>
                <a:lnTo>
                  <a:pt x="152267" y="216819"/>
                </a:lnTo>
                <a:lnTo>
                  <a:pt x="143288" y="220281"/>
                </a:lnTo>
                <a:lnTo>
                  <a:pt x="133492" y="223542"/>
                </a:lnTo>
                <a:lnTo>
                  <a:pt x="126009" y="225716"/>
                </a:lnTo>
                <a:lnTo>
                  <a:pt x="120068" y="227165"/>
                </a:lnTo>
                <a:lnTo>
                  <a:pt x="115155" y="228131"/>
                </a:lnTo>
                <a:lnTo>
                  <a:pt x="110927" y="228775"/>
                </a:lnTo>
                <a:lnTo>
                  <a:pt x="103689" y="229491"/>
                </a:lnTo>
                <a:lnTo>
                  <a:pt x="97297" y="229809"/>
                </a:lnTo>
                <a:lnTo>
                  <a:pt x="89983" y="230013"/>
                </a:lnTo>
                <a:lnTo>
                  <a:pt x="86443" y="227501"/>
                </a:lnTo>
                <a:lnTo>
                  <a:pt x="84166" y="225498"/>
                </a:lnTo>
                <a:lnTo>
                  <a:pt x="82647" y="223210"/>
                </a:lnTo>
                <a:lnTo>
                  <a:pt x="81635" y="220732"/>
                </a:lnTo>
                <a:lnTo>
                  <a:pt x="79610" y="2129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3"/>
          <p:cNvSpPr/>
          <p:nvPr/>
        </p:nvSpPr>
        <p:spPr>
          <a:xfrm>
            <a:off x="2154554" y="1252201"/>
            <a:ext cx="274322" cy="238004"/>
          </a:xfrm>
          <a:custGeom>
            <a:avLst/>
            <a:gdLst/>
            <a:ahLst/>
            <a:cxnLst/>
            <a:rect l="0" t="0" r="0" b="0"/>
            <a:pathLst>
              <a:path w="274322" h="238004">
                <a:moveTo>
                  <a:pt x="0" y="127971"/>
                </a:moveTo>
                <a:lnTo>
                  <a:pt x="9102" y="132522"/>
                </a:lnTo>
                <a:lnTo>
                  <a:pt x="16111" y="134756"/>
                </a:lnTo>
                <a:lnTo>
                  <a:pt x="19313" y="135352"/>
                </a:lnTo>
                <a:lnTo>
                  <a:pt x="23353" y="134797"/>
                </a:lnTo>
                <a:lnTo>
                  <a:pt x="27951" y="133474"/>
                </a:lnTo>
                <a:lnTo>
                  <a:pt x="32922" y="131640"/>
                </a:lnTo>
                <a:lnTo>
                  <a:pt x="38141" y="130417"/>
                </a:lnTo>
                <a:lnTo>
                  <a:pt x="43525" y="129602"/>
                </a:lnTo>
                <a:lnTo>
                  <a:pt x="49019" y="129058"/>
                </a:lnTo>
                <a:lnTo>
                  <a:pt x="54587" y="127743"/>
                </a:lnTo>
                <a:lnTo>
                  <a:pt x="60204" y="125914"/>
                </a:lnTo>
                <a:lnTo>
                  <a:pt x="65854" y="123742"/>
                </a:lnTo>
                <a:lnTo>
                  <a:pt x="71525" y="120389"/>
                </a:lnTo>
                <a:lnTo>
                  <a:pt x="77211" y="116249"/>
                </a:lnTo>
                <a:lnTo>
                  <a:pt x="82907" y="111584"/>
                </a:lnTo>
                <a:lnTo>
                  <a:pt x="88609" y="107521"/>
                </a:lnTo>
                <a:lnTo>
                  <a:pt x="94315" y="103860"/>
                </a:lnTo>
                <a:lnTo>
                  <a:pt x="100024" y="100467"/>
                </a:lnTo>
                <a:lnTo>
                  <a:pt x="113988" y="91617"/>
                </a:lnTo>
                <a:lnTo>
                  <a:pt x="121712" y="86590"/>
                </a:lnTo>
                <a:lnTo>
                  <a:pt x="128767" y="81334"/>
                </a:lnTo>
                <a:lnTo>
                  <a:pt x="135375" y="75925"/>
                </a:lnTo>
                <a:lnTo>
                  <a:pt x="141685" y="70413"/>
                </a:lnTo>
                <a:lnTo>
                  <a:pt x="147797" y="65787"/>
                </a:lnTo>
                <a:lnTo>
                  <a:pt x="153776" y="61750"/>
                </a:lnTo>
                <a:lnTo>
                  <a:pt x="159668" y="58106"/>
                </a:lnTo>
                <a:lnTo>
                  <a:pt x="164548" y="53772"/>
                </a:lnTo>
                <a:lnTo>
                  <a:pt x="168754" y="48977"/>
                </a:lnTo>
                <a:lnTo>
                  <a:pt x="172510" y="43876"/>
                </a:lnTo>
                <a:lnTo>
                  <a:pt x="175014" y="39523"/>
                </a:lnTo>
                <a:lnTo>
                  <a:pt x="177797" y="32146"/>
                </a:lnTo>
                <a:lnTo>
                  <a:pt x="179491" y="27893"/>
                </a:lnTo>
                <a:lnTo>
                  <a:pt x="181573" y="23152"/>
                </a:lnTo>
                <a:lnTo>
                  <a:pt x="183914" y="18087"/>
                </a:lnTo>
                <a:lnTo>
                  <a:pt x="185475" y="13757"/>
                </a:lnTo>
                <a:lnTo>
                  <a:pt x="187208" y="6407"/>
                </a:lnTo>
                <a:lnTo>
                  <a:pt x="186718" y="4066"/>
                </a:lnTo>
                <a:lnTo>
                  <a:pt x="185439" y="2505"/>
                </a:lnTo>
                <a:lnTo>
                  <a:pt x="183634" y="1465"/>
                </a:lnTo>
                <a:lnTo>
                  <a:pt x="176548" y="308"/>
                </a:lnTo>
                <a:lnTo>
                  <a:pt x="171991" y="0"/>
                </a:lnTo>
                <a:lnTo>
                  <a:pt x="167049" y="747"/>
                </a:lnTo>
                <a:lnTo>
                  <a:pt x="161848" y="2198"/>
                </a:lnTo>
                <a:lnTo>
                  <a:pt x="156477" y="4117"/>
                </a:lnTo>
                <a:lnTo>
                  <a:pt x="147968" y="8790"/>
                </a:lnTo>
                <a:lnTo>
                  <a:pt x="140059" y="14994"/>
                </a:lnTo>
                <a:lnTo>
                  <a:pt x="135283" y="19316"/>
                </a:lnTo>
                <a:lnTo>
                  <a:pt x="130194" y="24102"/>
                </a:lnTo>
                <a:lnTo>
                  <a:pt x="123943" y="31102"/>
                </a:lnTo>
                <a:lnTo>
                  <a:pt x="116919" y="39579"/>
                </a:lnTo>
                <a:lnTo>
                  <a:pt x="101494" y="59158"/>
                </a:lnTo>
                <a:lnTo>
                  <a:pt x="85114" y="80560"/>
                </a:lnTo>
                <a:lnTo>
                  <a:pt x="79603" y="91601"/>
                </a:lnTo>
                <a:lnTo>
                  <a:pt x="75929" y="102772"/>
                </a:lnTo>
                <a:lnTo>
                  <a:pt x="73479" y="114029"/>
                </a:lnTo>
                <a:lnTo>
                  <a:pt x="71846" y="125344"/>
                </a:lnTo>
                <a:lnTo>
                  <a:pt x="70758" y="136697"/>
                </a:lnTo>
                <a:lnTo>
                  <a:pt x="70032" y="148076"/>
                </a:lnTo>
                <a:lnTo>
                  <a:pt x="71453" y="159472"/>
                </a:lnTo>
                <a:lnTo>
                  <a:pt x="74306" y="170879"/>
                </a:lnTo>
                <a:lnTo>
                  <a:pt x="78112" y="182294"/>
                </a:lnTo>
                <a:lnTo>
                  <a:pt x="82555" y="191809"/>
                </a:lnTo>
                <a:lnTo>
                  <a:pt x="87422" y="200057"/>
                </a:lnTo>
                <a:lnTo>
                  <a:pt x="92571" y="207461"/>
                </a:lnTo>
                <a:lnTo>
                  <a:pt x="96957" y="213349"/>
                </a:lnTo>
                <a:lnTo>
                  <a:pt x="100833" y="218227"/>
                </a:lnTo>
                <a:lnTo>
                  <a:pt x="104370" y="222432"/>
                </a:lnTo>
                <a:lnTo>
                  <a:pt x="108632" y="225235"/>
                </a:lnTo>
                <a:lnTo>
                  <a:pt x="113379" y="227104"/>
                </a:lnTo>
                <a:lnTo>
                  <a:pt x="118449" y="228349"/>
                </a:lnTo>
                <a:lnTo>
                  <a:pt x="123733" y="230132"/>
                </a:lnTo>
                <a:lnTo>
                  <a:pt x="129162" y="232274"/>
                </a:lnTo>
                <a:lnTo>
                  <a:pt x="134685" y="234654"/>
                </a:lnTo>
                <a:lnTo>
                  <a:pt x="140273" y="236240"/>
                </a:lnTo>
                <a:lnTo>
                  <a:pt x="145903" y="237298"/>
                </a:lnTo>
                <a:lnTo>
                  <a:pt x="151561" y="238003"/>
                </a:lnTo>
                <a:lnTo>
                  <a:pt x="157239" y="237521"/>
                </a:lnTo>
                <a:lnTo>
                  <a:pt x="162928" y="236247"/>
                </a:lnTo>
                <a:lnTo>
                  <a:pt x="168627" y="234445"/>
                </a:lnTo>
                <a:lnTo>
                  <a:pt x="174330" y="232291"/>
                </a:lnTo>
                <a:lnTo>
                  <a:pt x="180038" y="229903"/>
                </a:lnTo>
                <a:lnTo>
                  <a:pt x="185748" y="227358"/>
                </a:lnTo>
                <a:lnTo>
                  <a:pt x="191459" y="223756"/>
                </a:lnTo>
                <a:lnTo>
                  <a:pt x="197172" y="219451"/>
                </a:lnTo>
                <a:lnTo>
                  <a:pt x="202886" y="214675"/>
                </a:lnTo>
                <a:lnTo>
                  <a:pt x="208600" y="209586"/>
                </a:lnTo>
                <a:lnTo>
                  <a:pt x="220029" y="198852"/>
                </a:lnTo>
                <a:lnTo>
                  <a:pt x="248603" y="170760"/>
                </a:lnTo>
                <a:lnTo>
                  <a:pt x="274321" y="1451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4"/>
          <p:cNvSpPr/>
          <p:nvPr/>
        </p:nvSpPr>
        <p:spPr>
          <a:xfrm>
            <a:off x="2471842" y="1260157"/>
            <a:ext cx="137056" cy="237926"/>
          </a:xfrm>
          <a:custGeom>
            <a:avLst/>
            <a:gdLst/>
            <a:ahLst/>
            <a:cxnLst/>
            <a:rect l="0" t="0" r="0" b="0"/>
            <a:pathLst>
              <a:path w="137056" h="237926">
                <a:moveTo>
                  <a:pt x="8467" y="17145"/>
                </a:moveTo>
                <a:lnTo>
                  <a:pt x="3917" y="12594"/>
                </a:lnTo>
                <a:lnTo>
                  <a:pt x="2576" y="12206"/>
                </a:lnTo>
                <a:lnTo>
                  <a:pt x="1682" y="12900"/>
                </a:lnTo>
                <a:lnTo>
                  <a:pt x="1087" y="14315"/>
                </a:lnTo>
                <a:lnTo>
                  <a:pt x="248" y="20857"/>
                </a:lnTo>
                <a:lnTo>
                  <a:pt x="0" y="51582"/>
                </a:lnTo>
                <a:lnTo>
                  <a:pt x="1870" y="67726"/>
                </a:lnTo>
                <a:lnTo>
                  <a:pt x="5021" y="86108"/>
                </a:lnTo>
                <a:lnTo>
                  <a:pt x="9028" y="105983"/>
                </a:lnTo>
                <a:lnTo>
                  <a:pt x="12651" y="121138"/>
                </a:lnTo>
                <a:lnTo>
                  <a:pt x="16019" y="133146"/>
                </a:lnTo>
                <a:lnTo>
                  <a:pt x="28268" y="170657"/>
                </a:lnTo>
                <a:lnTo>
                  <a:pt x="30241" y="178541"/>
                </a:lnTo>
                <a:lnTo>
                  <a:pt x="31555" y="185703"/>
                </a:lnTo>
                <a:lnTo>
                  <a:pt x="32432" y="192382"/>
                </a:lnTo>
                <a:lnTo>
                  <a:pt x="33969" y="197787"/>
                </a:lnTo>
                <a:lnTo>
                  <a:pt x="35946" y="202343"/>
                </a:lnTo>
                <a:lnTo>
                  <a:pt x="38216" y="206333"/>
                </a:lnTo>
                <a:lnTo>
                  <a:pt x="39730" y="210898"/>
                </a:lnTo>
                <a:lnTo>
                  <a:pt x="40739" y="215846"/>
                </a:lnTo>
                <a:lnTo>
                  <a:pt x="41412" y="221050"/>
                </a:lnTo>
                <a:lnTo>
                  <a:pt x="43765" y="225472"/>
                </a:lnTo>
                <a:lnTo>
                  <a:pt x="47239" y="229372"/>
                </a:lnTo>
                <a:lnTo>
                  <a:pt x="57401" y="237925"/>
                </a:lnTo>
                <a:lnTo>
                  <a:pt x="58235" y="237674"/>
                </a:lnTo>
                <a:lnTo>
                  <a:pt x="58791" y="236554"/>
                </a:lnTo>
                <a:lnTo>
                  <a:pt x="59162" y="234855"/>
                </a:lnTo>
                <a:lnTo>
                  <a:pt x="58456" y="232770"/>
                </a:lnTo>
                <a:lnTo>
                  <a:pt x="52912" y="224332"/>
                </a:lnTo>
                <a:lnTo>
                  <a:pt x="50480" y="220040"/>
                </a:lnTo>
                <a:lnTo>
                  <a:pt x="47906" y="215273"/>
                </a:lnTo>
                <a:lnTo>
                  <a:pt x="46189" y="210191"/>
                </a:lnTo>
                <a:lnTo>
                  <a:pt x="45046" y="204897"/>
                </a:lnTo>
                <a:lnTo>
                  <a:pt x="44283" y="199463"/>
                </a:lnTo>
                <a:lnTo>
                  <a:pt x="43774" y="192983"/>
                </a:lnTo>
                <a:lnTo>
                  <a:pt x="43436" y="185805"/>
                </a:lnTo>
                <a:lnTo>
                  <a:pt x="43059" y="170210"/>
                </a:lnTo>
                <a:lnTo>
                  <a:pt x="42797" y="128424"/>
                </a:lnTo>
                <a:lnTo>
                  <a:pt x="43736" y="120859"/>
                </a:lnTo>
                <a:lnTo>
                  <a:pt x="45315" y="113910"/>
                </a:lnTo>
                <a:lnTo>
                  <a:pt x="47320" y="107372"/>
                </a:lnTo>
                <a:lnTo>
                  <a:pt x="50562" y="98252"/>
                </a:lnTo>
                <a:lnTo>
                  <a:pt x="59244" y="75417"/>
                </a:lnTo>
                <a:lnTo>
                  <a:pt x="63273" y="66471"/>
                </a:lnTo>
                <a:lnTo>
                  <a:pt x="66912" y="59554"/>
                </a:lnTo>
                <a:lnTo>
                  <a:pt x="70291" y="53990"/>
                </a:lnTo>
                <a:lnTo>
                  <a:pt x="74448" y="48376"/>
                </a:lnTo>
                <a:lnTo>
                  <a:pt x="79124" y="42728"/>
                </a:lnTo>
                <a:lnTo>
                  <a:pt x="88448" y="32325"/>
                </a:lnTo>
                <a:lnTo>
                  <a:pt x="95767" y="24527"/>
                </a:lnTo>
                <a:lnTo>
                  <a:pt x="100005" y="21114"/>
                </a:lnTo>
                <a:lnTo>
                  <a:pt x="104735" y="17886"/>
                </a:lnTo>
                <a:lnTo>
                  <a:pt x="109793" y="14781"/>
                </a:lnTo>
                <a:lnTo>
                  <a:pt x="115070" y="11759"/>
                </a:lnTo>
                <a:lnTo>
                  <a:pt x="1370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5"/>
          <p:cNvSpPr/>
          <p:nvPr/>
        </p:nvSpPr>
        <p:spPr>
          <a:xfrm>
            <a:off x="2671226" y="1253297"/>
            <a:ext cx="233477" cy="394298"/>
          </a:xfrm>
          <a:custGeom>
            <a:avLst/>
            <a:gdLst/>
            <a:ahLst/>
            <a:cxnLst/>
            <a:rect l="0" t="0" r="0" b="0"/>
            <a:pathLst>
              <a:path w="233477" h="394298">
                <a:moveTo>
                  <a:pt x="14824" y="32578"/>
                </a:moveTo>
                <a:lnTo>
                  <a:pt x="19374" y="46230"/>
                </a:lnTo>
                <a:lnTo>
                  <a:pt x="21609" y="55473"/>
                </a:lnTo>
                <a:lnTo>
                  <a:pt x="22204" y="59271"/>
                </a:lnTo>
                <a:lnTo>
                  <a:pt x="27594" y="110125"/>
                </a:lnTo>
                <a:lnTo>
                  <a:pt x="29052" y="127138"/>
                </a:lnTo>
                <a:lnTo>
                  <a:pt x="30024" y="141338"/>
                </a:lnTo>
                <a:lnTo>
                  <a:pt x="31104" y="164736"/>
                </a:lnTo>
                <a:lnTo>
                  <a:pt x="31584" y="184659"/>
                </a:lnTo>
                <a:lnTo>
                  <a:pt x="31959" y="370917"/>
                </a:lnTo>
                <a:lnTo>
                  <a:pt x="31009" y="382915"/>
                </a:lnTo>
                <a:lnTo>
                  <a:pt x="29424" y="389961"/>
                </a:lnTo>
                <a:lnTo>
                  <a:pt x="27415" y="393705"/>
                </a:lnTo>
                <a:lnTo>
                  <a:pt x="26075" y="394297"/>
                </a:lnTo>
                <a:lnTo>
                  <a:pt x="25182" y="392787"/>
                </a:lnTo>
                <a:lnTo>
                  <a:pt x="23237" y="381265"/>
                </a:lnTo>
                <a:lnTo>
                  <a:pt x="19198" y="353920"/>
                </a:lnTo>
                <a:lnTo>
                  <a:pt x="17740" y="341103"/>
                </a:lnTo>
                <a:lnTo>
                  <a:pt x="16768" y="329701"/>
                </a:lnTo>
                <a:lnTo>
                  <a:pt x="16120" y="319243"/>
                </a:lnTo>
                <a:lnTo>
                  <a:pt x="16640" y="301793"/>
                </a:lnTo>
                <a:lnTo>
                  <a:pt x="21779" y="218824"/>
                </a:lnTo>
                <a:lnTo>
                  <a:pt x="22677" y="193459"/>
                </a:lnTo>
                <a:lnTo>
                  <a:pt x="23076" y="172660"/>
                </a:lnTo>
                <a:lnTo>
                  <a:pt x="24136" y="163114"/>
                </a:lnTo>
                <a:lnTo>
                  <a:pt x="25794" y="153892"/>
                </a:lnTo>
                <a:lnTo>
                  <a:pt x="27852" y="144886"/>
                </a:lnTo>
                <a:lnTo>
                  <a:pt x="29224" y="136977"/>
                </a:lnTo>
                <a:lnTo>
                  <a:pt x="30139" y="129800"/>
                </a:lnTo>
                <a:lnTo>
                  <a:pt x="30749" y="123110"/>
                </a:lnTo>
                <a:lnTo>
                  <a:pt x="32108" y="115792"/>
                </a:lnTo>
                <a:lnTo>
                  <a:pt x="33966" y="108057"/>
                </a:lnTo>
                <a:lnTo>
                  <a:pt x="36158" y="100042"/>
                </a:lnTo>
                <a:lnTo>
                  <a:pt x="39524" y="90889"/>
                </a:lnTo>
                <a:lnTo>
                  <a:pt x="43673" y="80977"/>
                </a:lnTo>
                <a:lnTo>
                  <a:pt x="52411" y="61708"/>
                </a:lnTo>
                <a:lnTo>
                  <a:pt x="59469" y="46794"/>
                </a:lnTo>
                <a:lnTo>
                  <a:pt x="63637" y="41103"/>
                </a:lnTo>
                <a:lnTo>
                  <a:pt x="68321" y="36356"/>
                </a:lnTo>
                <a:lnTo>
                  <a:pt x="73348" y="32239"/>
                </a:lnTo>
                <a:lnTo>
                  <a:pt x="77653" y="28542"/>
                </a:lnTo>
                <a:lnTo>
                  <a:pt x="81475" y="25125"/>
                </a:lnTo>
                <a:lnTo>
                  <a:pt x="84975" y="21894"/>
                </a:lnTo>
                <a:lnTo>
                  <a:pt x="89214" y="18788"/>
                </a:lnTo>
                <a:lnTo>
                  <a:pt x="93945" y="15764"/>
                </a:lnTo>
                <a:lnTo>
                  <a:pt x="99003" y="12796"/>
                </a:lnTo>
                <a:lnTo>
                  <a:pt x="104281" y="9865"/>
                </a:lnTo>
                <a:lnTo>
                  <a:pt x="115225" y="4068"/>
                </a:lnTo>
                <a:lnTo>
                  <a:pt x="122715" y="2141"/>
                </a:lnTo>
                <a:lnTo>
                  <a:pt x="131519" y="857"/>
                </a:lnTo>
                <a:lnTo>
                  <a:pt x="141198" y="0"/>
                </a:lnTo>
                <a:lnTo>
                  <a:pt x="148603" y="382"/>
                </a:lnTo>
                <a:lnTo>
                  <a:pt x="154492" y="1589"/>
                </a:lnTo>
                <a:lnTo>
                  <a:pt x="159371" y="3346"/>
                </a:lnTo>
                <a:lnTo>
                  <a:pt x="164529" y="4517"/>
                </a:lnTo>
                <a:lnTo>
                  <a:pt x="169872" y="5298"/>
                </a:lnTo>
                <a:lnTo>
                  <a:pt x="175339" y="5819"/>
                </a:lnTo>
                <a:lnTo>
                  <a:pt x="180889" y="7118"/>
                </a:lnTo>
                <a:lnTo>
                  <a:pt x="186494" y="8937"/>
                </a:lnTo>
                <a:lnTo>
                  <a:pt x="192135" y="11102"/>
                </a:lnTo>
                <a:lnTo>
                  <a:pt x="196849" y="14451"/>
                </a:lnTo>
                <a:lnTo>
                  <a:pt x="200944" y="18588"/>
                </a:lnTo>
                <a:lnTo>
                  <a:pt x="204626" y="23251"/>
                </a:lnTo>
                <a:lnTo>
                  <a:pt x="208986" y="28265"/>
                </a:lnTo>
                <a:lnTo>
                  <a:pt x="213798" y="33513"/>
                </a:lnTo>
                <a:lnTo>
                  <a:pt x="218911" y="38916"/>
                </a:lnTo>
                <a:lnTo>
                  <a:pt x="222319" y="44423"/>
                </a:lnTo>
                <a:lnTo>
                  <a:pt x="226106" y="55622"/>
                </a:lnTo>
                <a:lnTo>
                  <a:pt x="230329" y="69490"/>
                </a:lnTo>
                <a:lnTo>
                  <a:pt x="232789" y="77188"/>
                </a:lnTo>
                <a:lnTo>
                  <a:pt x="233476" y="84225"/>
                </a:lnTo>
                <a:lnTo>
                  <a:pt x="232982" y="90822"/>
                </a:lnTo>
                <a:lnTo>
                  <a:pt x="231700" y="97125"/>
                </a:lnTo>
                <a:lnTo>
                  <a:pt x="230845" y="104184"/>
                </a:lnTo>
                <a:lnTo>
                  <a:pt x="230275" y="111748"/>
                </a:lnTo>
                <a:lnTo>
                  <a:pt x="229896" y="119648"/>
                </a:lnTo>
                <a:lnTo>
                  <a:pt x="227738" y="127772"/>
                </a:lnTo>
                <a:lnTo>
                  <a:pt x="224394" y="136045"/>
                </a:lnTo>
                <a:lnTo>
                  <a:pt x="220259" y="144419"/>
                </a:lnTo>
                <a:lnTo>
                  <a:pt x="215598" y="151906"/>
                </a:lnTo>
                <a:lnTo>
                  <a:pt x="210586" y="158802"/>
                </a:lnTo>
                <a:lnTo>
                  <a:pt x="205339" y="165305"/>
                </a:lnTo>
                <a:lnTo>
                  <a:pt x="199936" y="172497"/>
                </a:lnTo>
                <a:lnTo>
                  <a:pt x="188853" y="188109"/>
                </a:lnTo>
                <a:lnTo>
                  <a:pt x="182278" y="195320"/>
                </a:lnTo>
                <a:lnTo>
                  <a:pt x="175038" y="202033"/>
                </a:lnTo>
                <a:lnTo>
                  <a:pt x="167353" y="208413"/>
                </a:lnTo>
                <a:lnTo>
                  <a:pt x="159372" y="214571"/>
                </a:lnTo>
                <a:lnTo>
                  <a:pt x="151194" y="220581"/>
                </a:lnTo>
                <a:lnTo>
                  <a:pt x="142885" y="226494"/>
                </a:lnTo>
                <a:lnTo>
                  <a:pt x="134488" y="231387"/>
                </a:lnTo>
                <a:lnTo>
                  <a:pt x="126032" y="235602"/>
                </a:lnTo>
                <a:lnTo>
                  <a:pt x="117538" y="239365"/>
                </a:lnTo>
                <a:lnTo>
                  <a:pt x="97939" y="248626"/>
                </a:lnTo>
                <a:lnTo>
                  <a:pt x="87379" y="253762"/>
                </a:lnTo>
                <a:lnTo>
                  <a:pt x="78434" y="257186"/>
                </a:lnTo>
                <a:lnTo>
                  <a:pt x="70565" y="259469"/>
                </a:lnTo>
                <a:lnTo>
                  <a:pt x="63415" y="260991"/>
                </a:lnTo>
                <a:lnTo>
                  <a:pt x="55790" y="262958"/>
                </a:lnTo>
                <a:lnTo>
                  <a:pt x="47850" y="265222"/>
                </a:lnTo>
                <a:lnTo>
                  <a:pt x="39698" y="267684"/>
                </a:lnTo>
                <a:lnTo>
                  <a:pt x="32359" y="268373"/>
                </a:lnTo>
                <a:lnTo>
                  <a:pt x="25562" y="267879"/>
                </a:lnTo>
                <a:lnTo>
                  <a:pt x="19125" y="266598"/>
                </a:lnTo>
                <a:lnTo>
                  <a:pt x="13881" y="265744"/>
                </a:lnTo>
                <a:lnTo>
                  <a:pt x="9433" y="265174"/>
                </a:lnTo>
                <a:lnTo>
                  <a:pt x="5515" y="264795"/>
                </a:lnTo>
                <a:lnTo>
                  <a:pt x="2903" y="263589"/>
                </a:lnTo>
                <a:lnTo>
                  <a:pt x="1161" y="261832"/>
                </a:lnTo>
                <a:lnTo>
                  <a:pt x="0" y="259709"/>
                </a:lnTo>
                <a:lnTo>
                  <a:pt x="179" y="257341"/>
                </a:lnTo>
                <a:lnTo>
                  <a:pt x="1250" y="254810"/>
                </a:lnTo>
                <a:lnTo>
                  <a:pt x="7309" y="244157"/>
                </a:lnTo>
                <a:lnTo>
                  <a:pt x="9814" y="239353"/>
                </a:lnTo>
                <a:lnTo>
                  <a:pt x="14341" y="233293"/>
                </a:lnTo>
                <a:lnTo>
                  <a:pt x="20217" y="226395"/>
                </a:lnTo>
                <a:lnTo>
                  <a:pt x="40541" y="2040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6"/>
          <p:cNvSpPr/>
          <p:nvPr/>
        </p:nvSpPr>
        <p:spPr>
          <a:xfrm>
            <a:off x="2180635" y="2292491"/>
            <a:ext cx="531133" cy="459174"/>
          </a:xfrm>
          <a:custGeom>
            <a:avLst/>
            <a:gdLst/>
            <a:ahLst/>
            <a:cxnLst/>
            <a:rect l="0" t="0" r="0" b="0"/>
            <a:pathLst>
              <a:path w="531133" h="459174">
                <a:moveTo>
                  <a:pt x="59644" y="4939"/>
                </a:moveTo>
                <a:lnTo>
                  <a:pt x="50543" y="388"/>
                </a:lnTo>
                <a:lnTo>
                  <a:pt x="47862" y="0"/>
                </a:lnTo>
                <a:lnTo>
                  <a:pt x="46074" y="693"/>
                </a:lnTo>
                <a:lnTo>
                  <a:pt x="43206" y="4100"/>
                </a:lnTo>
                <a:lnTo>
                  <a:pt x="42709" y="9241"/>
                </a:lnTo>
                <a:lnTo>
                  <a:pt x="41687" y="11617"/>
                </a:lnTo>
                <a:lnTo>
                  <a:pt x="38011" y="16797"/>
                </a:lnTo>
                <a:lnTo>
                  <a:pt x="35742" y="29894"/>
                </a:lnTo>
                <a:lnTo>
                  <a:pt x="35137" y="38720"/>
                </a:lnTo>
                <a:lnTo>
                  <a:pt x="33781" y="47462"/>
                </a:lnTo>
                <a:lnTo>
                  <a:pt x="31925" y="56148"/>
                </a:lnTo>
                <a:lnTo>
                  <a:pt x="29735" y="64796"/>
                </a:lnTo>
                <a:lnTo>
                  <a:pt x="27322" y="72466"/>
                </a:lnTo>
                <a:lnTo>
                  <a:pt x="22102" y="86068"/>
                </a:lnTo>
                <a:lnTo>
                  <a:pt x="19146" y="98464"/>
                </a:lnTo>
                <a:lnTo>
                  <a:pt x="17833" y="112228"/>
                </a:lnTo>
                <a:lnTo>
                  <a:pt x="17482" y="121232"/>
                </a:lnTo>
                <a:lnTo>
                  <a:pt x="17249" y="131045"/>
                </a:lnTo>
                <a:lnTo>
                  <a:pt x="16141" y="141397"/>
                </a:lnTo>
                <a:lnTo>
                  <a:pt x="14450" y="152108"/>
                </a:lnTo>
                <a:lnTo>
                  <a:pt x="12370" y="163059"/>
                </a:lnTo>
                <a:lnTo>
                  <a:pt x="10983" y="172265"/>
                </a:lnTo>
                <a:lnTo>
                  <a:pt x="10058" y="180307"/>
                </a:lnTo>
                <a:lnTo>
                  <a:pt x="9031" y="194323"/>
                </a:lnTo>
                <a:lnTo>
                  <a:pt x="8575" y="206902"/>
                </a:lnTo>
                <a:lnTo>
                  <a:pt x="5832" y="218842"/>
                </a:lnTo>
                <a:lnTo>
                  <a:pt x="2390" y="230500"/>
                </a:lnTo>
                <a:lnTo>
                  <a:pt x="860" y="242030"/>
                </a:lnTo>
                <a:lnTo>
                  <a:pt x="453" y="255392"/>
                </a:lnTo>
                <a:lnTo>
                  <a:pt x="0" y="295639"/>
                </a:lnTo>
                <a:lnTo>
                  <a:pt x="831" y="311134"/>
                </a:lnTo>
                <a:lnTo>
                  <a:pt x="2338" y="322416"/>
                </a:lnTo>
                <a:lnTo>
                  <a:pt x="4295" y="330890"/>
                </a:lnTo>
                <a:lnTo>
                  <a:pt x="5600" y="338445"/>
                </a:lnTo>
                <a:lnTo>
                  <a:pt x="7050" y="351918"/>
                </a:lnTo>
                <a:lnTo>
                  <a:pt x="6484" y="357226"/>
                </a:lnTo>
                <a:lnTo>
                  <a:pt x="5154" y="361717"/>
                </a:lnTo>
                <a:lnTo>
                  <a:pt x="3315" y="365663"/>
                </a:lnTo>
                <a:lnTo>
                  <a:pt x="3041" y="370199"/>
                </a:lnTo>
                <a:lnTo>
                  <a:pt x="5278" y="380319"/>
                </a:lnTo>
                <a:lnTo>
                  <a:pt x="7341" y="392176"/>
                </a:lnTo>
                <a:lnTo>
                  <a:pt x="7952" y="401721"/>
                </a:lnTo>
                <a:lnTo>
                  <a:pt x="12684" y="415133"/>
                </a:lnTo>
                <a:lnTo>
                  <a:pt x="15568" y="426621"/>
                </a:lnTo>
                <a:lnTo>
                  <a:pt x="18782" y="433018"/>
                </a:lnTo>
                <a:lnTo>
                  <a:pt x="28607" y="444886"/>
                </a:lnTo>
                <a:lnTo>
                  <a:pt x="31333" y="446827"/>
                </a:lnTo>
                <a:lnTo>
                  <a:pt x="40841" y="450197"/>
                </a:lnTo>
                <a:lnTo>
                  <a:pt x="49016" y="456499"/>
                </a:lnTo>
                <a:lnTo>
                  <a:pt x="54286" y="458045"/>
                </a:lnTo>
                <a:lnTo>
                  <a:pt x="67423" y="458731"/>
                </a:lnTo>
                <a:lnTo>
                  <a:pt x="96239" y="459118"/>
                </a:lnTo>
                <a:lnTo>
                  <a:pt x="106901" y="459173"/>
                </a:lnTo>
                <a:lnTo>
                  <a:pt x="118771" y="458256"/>
                </a:lnTo>
                <a:lnTo>
                  <a:pt x="131447" y="456693"/>
                </a:lnTo>
                <a:lnTo>
                  <a:pt x="144661" y="454698"/>
                </a:lnTo>
                <a:lnTo>
                  <a:pt x="155374" y="453368"/>
                </a:lnTo>
                <a:lnTo>
                  <a:pt x="164422" y="452482"/>
                </a:lnTo>
                <a:lnTo>
                  <a:pt x="180507" y="451496"/>
                </a:lnTo>
                <a:lnTo>
                  <a:pt x="197181" y="451059"/>
                </a:lnTo>
                <a:lnTo>
                  <a:pt x="205628" y="449990"/>
                </a:lnTo>
                <a:lnTo>
                  <a:pt x="214117" y="448324"/>
                </a:lnTo>
                <a:lnTo>
                  <a:pt x="222634" y="446262"/>
                </a:lnTo>
                <a:lnTo>
                  <a:pt x="231169" y="444886"/>
                </a:lnTo>
                <a:lnTo>
                  <a:pt x="239717" y="443970"/>
                </a:lnTo>
                <a:lnTo>
                  <a:pt x="248272" y="443359"/>
                </a:lnTo>
                <a:lnTo>
                  <a:pt x="256834" y="441998"/>
                </a:lnTo>
                <a:lnTo>
                  <a:pt x="265399" y="440139"/>
                </a:lnTo>
                <a:lnTo>
                  <a:pt x="273967" y="437947"/>
                </a:lnTo>
                <a:lnTo>
                  <a:pt x="285394" y="436486"/>
                </a:lnTo>
                <a:lnTo>
                  <a:pt x="298726" y="435512"/>
                </a:lnTo>
                <a:lnTo>
                  <a:pt x="325923" y="434429"/>
                </a:lnTo>
                <a:lnTo>
                  <a:pt x="356347" y="433820"/>
                </a:lnTo>
                <a:lnTo>
                  <a:pt x="531132" y="433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7"/>
          <p:cNvSpPr/>
          <p:nvPr/>
        </p:nvSpPr>
        <p:spPr>
          <a:xfrm>
            <a:off x="2591752" y="2623185"/>
            <a:ext cx="389068" cy="248603"/>
          </a:xfrm>
          <a:custGeom>
            <a:avLst/>
            <a:gdLst/>
            <a:ahLst/>
            <a:cxnLst/>
            <a:rect l="0" t="0" r="0" b="0"/>
            <a:pathLst>
              <a:path w="389068" h="248603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10636" y="14622"/>
                </a:lnTo>
                <a:lnTo>
                  <a:pt x="21872" y="20151"/>
                </a:lnTo>
                <a:lnTo>
                  <a:pt x="28869" y="22959"/>
                </a:lnTo>
                <a:lnTo>
                  <a:pt x="44263" y="28619"/>
                </a:lnTo>
                <a:lnTo>
                  <a:pt x="54274" y="30509"/>
                </a:lnTo>
                <a:lnTo>
                  <a:pt x="65710" y="31769"/>
                </a:lnTo>
                <a:lnTo>
                  <a:pt x="78097" y="32610"/>
                </a:lnTo>
                <a:lnTo>
                  <a:pt x="91117" y="33169"/>
                </a:lnTo>
                <a:lnTo>
                  <a:pt x="118284" y="33792"/>
                </a:lnTo>
                <a:lnTo>
                  <a:pt x="193880" y="34246"/>
                </a:lnTo>
                <a:lnTo>
                  <a:pt x="208311" y="35213"/>
                </a:lnTo>
                <a:lnTo>
                  <a:pt x="260265" y="40172"/>
                </a:lnTo>
                <a:lnTo>
                  <a:pt x="273523" y="41069"/>
                </a:lnTo>
                <a:lnTo>
                  <a:pt x="285218" y="41667"/>
                </a:lnTo>
                <a:lnTo>
                  <a:pt x="294921" y="43018"/>
                </a:lnTo>
                <a:lnTo>
                  <a:pt x="303294" y="44871"/>
                </a:lnTo>
                <a:lnTo>
                  <a:pt x="310781" y="47059"/>
                </a:lnTo>
                <a:lnTo>
                  <a:pt x="317677" y="48517"/>
                </a:lnTo>
                <a:lnTo>
                  <a:pt x="324180" y="49490"/>
                </a:lnTo>
                <a:lnTo>
                  <a:pt x="330420" y="50138"/>
                </a:lnTo>
                <a:lnTo>
                  <a:pt x="339893" y="53398"/>
                </a:lnTo>
                <a:lnTo>
                  <a:pt x="349184" y="58023"/>
                </a:lnTo>
                <a:lnTo>
                  <a:pt x="355662" y="60589"/>
                </a:lnTo>
                <a:lnTo>
                  <a:pt x="362838" y="63252"/>
                </a:lnTo>
                <a:lnTo>
                  <a:pt x="373351" y="68752"/>
                </a:lnTo>
                <a:lnTo>
                  <a:pt x="381199" y="74371"/>
                </a:lnTo>
                <a:lnTo>
                  <a:pt x="387862" y="80044"/>
                </a:lnTo>
                <a:lnTo>
                  <a:pt x="389067" y="83842"/>
                </a:lnTo>
                <a:lnTo>
                  <a:pt x="388918" y="88280"/>
                </a:lnTo>
                <a:lnTo>
                  <a:pt x="386386" y="99988"/>
                </a:lnTo>
                <a:lnTo>
                  <a:pt x="383499" y="106669"/>
                </a:lnTo>
                <a:lnTo>
                  <a:pt x="381396" y="111117"/>
                </a:lnTo>
                <a:lnTo>
                  <a:pt x="378089" y="115036"/>
                </a:lnTo>
                <a:lnTo>
                  <a:pt x="369335" y="121929"/>
                </a:lnTo>
                <a:lnTo>
                  <a:pt x="344594" y="140267"/>
                </a:lnTo>
                <a:lnTo>
                  <a:pt x="336409" y="146851"/>
                </a:lnTo>
                <a:lnTo>
                  <a:pt x="329048" y="153146"/>
                </a:lnTo>
                <a:lnTo>
                  <a:pt x="322235" y="159247"/>
                </a:lnTo>
                <a:lnTo>
                  <a:pt x="315789" y="164267"/>
                </a:lnTo>
                <a:lnTo>
                  <a:pt x="309586" y="168566"/>
                </a:lnTo>
                <a:lnTo>
                  <a:pt x="296661" y="176836"/>
                </a:lnTo>
                <a:lnTo>
                  <a:pt x="256730" y="203215"/>
                </a:lnTo>
                <a:lnTo>
                  <a:pt x="249259" y="207867"/>
                </a:lnTo>
                <a:lnTo>
                  <a:pt x="242372" y="211920"/>
                </a:lnTo>
                <a:lnTo>
                  <a:pt x="230594" y="218964"/>
                </a:lnTo>
                <a:lnTo>
                  <a:pt x="222183" y="225270"/>
                </a:lnTo>
                <a:lnTo>
                  <a:pt x="215271" y="228707"/>
                </a:lnTo>
                <a:lnTo>
                  <a:pt x="212094" y="229624"/>
                </a:lnTo>
                <a:lnTo>
                  <a:pt x="200944" y="235722"/>
                </a:lnTo>
                <a:lnTo>
                  <a:pt x="180023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8"/>
          <p:cNvSpPr/>
          <p:nvPr/>
        </p:nvSpPr>
        <p:spPr>
          <a:xfrm>
            <a:off x="3406139" y="2640760"/>
            <a:ext cx="651512" cy="316356"/>
          </a:xfrm>
          <a:custGeom>
            <a:avLst/>
            <a:gdLst/>
            <a:ahLst/>
            <a:cxnLst/>
            <a:rect l="0" t="0" r="0" b="0"/>
            <a:pathLst>
              <a:path w="651512" h="316356">
                <a:moveTo>
                  <a:pt x="0" y="25287"/>
                </a:moveTo>
                <a:lnTo>
                  <a:pt x="4551" y="34389"/>
                </a:lnTo>
                <a:lnTo>
                  <a:pt x="9326" y="41397"/>
                </a:lnTo>
                <a:lnTo>
                  <a:pt x="11932" y="44600"/>
                </a:lnTo>
                <a:lnTo>
                  <a:pt x="14828" y="50698"/>
                </a:lnTo>
                <a:lnTo>
                  <a:pt x="15601" y="53658"/>
                </a:lnTo>
                <a:lnTo>
                  <a:pt x="18999" y="59486"/>
                </a:lnTo>
                <a:lnTo>
                  <a:pt x="26267" y="68123"/>
                </a:lnTo>
                <a:lnTo>
                  <a:pt x="28942" y="70989"/>
                </a:lnTo>
                <a:lnTo>
                  <a:pt x="31677" y="76710"/>
                </a:lnTo>
                <a:lnTo>
                  <a:pt x="34453" y="84334"/>
                </a:lnTo>
                <a:lnTo>
                  <a:pt x="37257" y="93227"/>
                </a:lnTo>
                <a:lnTo>
                  <a:pt x="40078" y="101060"/>
                </a:lnTo>
                <a:lnTo>
                  <a:pt x="42911" y="108187"/>
                </a:lnTo>
                <a:lnTo>
                  <a:pt x="45753" y="114844"/>
                </a:lnTo>
                <a:lnTo>
                  <a:pt x="47647" y="122139"/>
                </a:lnTo>
                <a:lnTo>
                  <a:pt x="48910" y="129860"/>
                </a:lnTo>
                <a:lnTo>
                  <a:pt x="49752" y="137865"/>
                </a:lnTo>
                <a:lnTo>
                  <a:pt x="51266" y="147011"/>
                </a:lnTo>
                <a:lnTo>
                  <a:pt x="53227" y="156919"/>
                </a:lnTo>
                <a:lnTo>
                  <a:pt x="55488" y="167335"/>
                </a:lnTo>
                <a:lnTo>
                  <a:pt x="57947" y="176183"/>
                </a:lnTo>
                <a:lnTo>
                  <a:pt x="60539" y="183987"/>
                </a:lnTo>
                <a:lnTo>
                  <a:pt x="63220" y="191094"/>
                </a:lnTo>
                <a:lnTo>
                  <a:pt x="65007" y="197738"/>
                </a:lnTo>
                <a:lnTo>
                  <a:pt x="66198" y="204072"/>
                </a:lnTo>
                <a:lnTo>
                  <a:pt x="66992" y="210199"/>
                </a:lnTo>
                <a:lnTo>
                  <a:pt x="70379" y="220952"/>
                </a:lnTo>
                <a:lnTo>
                  <a:pt x="75494" y="234788"/>
                </a:lnTo>
                <a:lnTo>
                  <a:pt x="81763" y="250679"/>
                </a:lnTo>
                <a:lnTo>
                  <a:pt x="85941" y="262226"/>
                </a:lnTo>
                <a:lnTo>
                  <a:pt x="88727" y="270876"/>
                </a:lnTo>
                <a:lnTo>
                  <a:pt x="90583" y="277596"/>
                </a:lnTo>
                <a:lnTo>
                  <a:pt x="92774" y="283028"/>
                </a:lnTo>
                <a:lnTo>
                  <a:pt x="97748" y="291604"/>
                </a:lnTo>
                <a:lnTo>
                  <a:pt x="102421" y="298904"/>
                </a:lnTo>
                <a:lnTo>
                  <a:pt x="95938" y="285781"/>
                </a:lnTo>
                <a:lnTo>
                  <a:pt x="90900" y="275682"/>
                </a:lnTo>
                <a:lnTo>
                  <a:pt x="88025" y="267384"/>
                </a:lnTo>
                <a:lnTo>
                  <a:pt x="81629" y="236092"/>
                </a:lnTo>
                <a:lnTo>
                  <a:pt x="80137" y="226784"/>
                </a:lnTo>
                <a:lnTo>
                  <a:pt x="79142" y="218673"/>
                </a:lnTo>
                <a:lnTo>
                  <a:pt x="78479" y="211361"/>
                </a:lnTo>
                <a:lnTo>
                  <a:pt x="78037" y="204582"/>
                </a:lnTo>
                <a:lnTo>
                  <a:pt x="77546" y="191969"/>
                </a:lnTo>
                <a:lnTo>
                  <a:pt x="77269" y="174158"/>
                </a:lnTo>
                <a:lnTo>
                  <a:pt x="77187" y="156815"/>
                </a:lnTo>
                <a:lnTo>
                  <a:pt x="78128" y="147263"/>
                </a:lnTo>
                <a:lnTo>
                  <a:pt x="79708" y="135179"/>
                </a:lnTo>
                <a:lnTo>
                  <a:pt x="81714" y="121408"/>
                </a:lnTo>
                <a:lnTo>
                  <a:pt x="84956" y="109370"/>
                </a:lnTo>
                <a:lnTo>
                  <a:pt x="89023" y="98488"/>
                </a:lnTo>
                <a:lnTo>
                  <a:pt x="93639" y="88375"/>
                </a:lnTo>
                <a:lnTo>
                  <a:pt x="96716" y="80681"/>
                </a:lnTo>
                <a:lnTo>
                  <a:pt x="98767" y="74599"/>
                </a:lnTo>
                <a:lnTo>
                  <a:pt x="100135" y="69592"/>
                </a:lnTo>
                <a:lnTo>
                  <a:pt x="102952" y="65301"/>
                </a:lnTo>
                <a:lnTo>
                  <a:pt x="111162" y="57994"/>
                </a:lnTo>
                <a:lnTo>
                  <a:pt x="114113" y="53759"/>
                </a:lnTo>
                <a:lnTo>
                  <a:pt x="117392" y="43974"/>
                </a:lnTo>
                <a:lnTo>
                  <a:pt x="119219" y="40602"/>
                </a:lnTo>
                <a:lnTo>
                  <a:pt x="121389" y="38355"/>
                </a:lnTo>
                <a:lnTo>
                  <a:pt x="128995" y="32652"/>
                </a:lnTo>
                <a:lnTo>
                  <a:pt x="131717" y="30197"/>
                </a:lnTo>
                <a:lnTo>
                  <a:pt x="134484" y="28560"/>
                </a:lnTo>
                <a:lnTo>
                  <a:pt x="140098" y="26742"/>
                </a:lnTo>
                <a:lnTo>
                  <a:pt x="157355" y="25574"/>
                </a:lnTo>
                <a:lnTo>
                  <a:pt x="164551" y="25415"/>
                </a:lnTo>
                <a:lnTo>
                  <a:pt x="167804" y="26325"/>
                </a:lnTo>
                <a:lnTo>
                  <a:pt x="176932" y="31204"/>
                </a:lnTo>
                <a:lnTo>
                  <a:pt x="185668" y="34025"/>
                </a:lnTo>
                <a:lnTo>
                  <a:pt x="191422" y="38061"/>
                </a:lnTo>
                <a:lnTo>
                  <a:pt x="199695" y="45569"/>
                </a:lnTo>
                <a:lnTo>
                  <a:pt x="215976" y="61361"/>
                </a:lnTo>
                <a:lnTo>
                  <a:pt x="222355" y="70212"/>
                </a:lnTo>
                <a:lnTo>
                  <a:pt x="225389" y="75240"/>
                </a:lnTo>
                <a:lnTo>
                  <a:pt x="233841" y="88446"/>
                </a:lnTo>
                <a:lnTo>
                  <a:pt x="238762" y="95968"/>
                </a:lnTo>
                <a:lnTo>
                  <a:pt x="242994" y="102888"/>
                </a:lnTo>
                <a:lnTo>
                  <a:pt x="246769" y="109406"/>
                </a:lnTo>
                <a:lnTo>
                  <a:pt x="250238" y="115656"/>
                </a:lnTo>
                <a:lnTo>
                  <a:pt x="252551" y="121728"/>
                </a:lnTo>
                <a:lnTo>
                  <a:pt x="254092" y="127681"/>
                </a:lnTo>
                <a:lnTo>
                  <a:pt x="255120" y="133555"/>
                </a:lnTo>
                <a:lnTo>
                  <a:pt x="256757" y="139375"/>
                </a:lnTo>
                <a:lnTo>
                  <a:pt x="258802" y="145161"/>
                </a:lnTo>
                <a:lnTo>
                  <a:pt x="261117" y="150923"/>
                </a:lnTo>
                <a:lnTo>
                  <a:pt x="263690" y="159865"/>
                </a:lnTo>
                <a:lnTo>
                  <a:pt x="264376" y="163583"/>
                </a:lnTo>
                <a:lnTo>
                  <a:pt x="266738" y="170825"/>
                </a:lnTo>
                <a:lnTo>
                  <a:pt x="274444" y="191570"/>
                </a:lnTo>
                <a:lnTo>
                  <a:pt x="277260" y="199960"/>
                </a:lnTo>
                <a:lnTo>
                  <a:pt x="279138" y="206506"/>
                </a:lnTo>
                <a:lnTo>
                  <a:pt x="280389" y="211822"/>
                </a:lnTo>
                <a:lnTo>
                  <a:pt x="281224" y="218224"/>
                </a:lnTo>
                <a:lnTo>
                  <a:pt x="281780" y="225349"/>
                </a:lnTo>
                <a:lnTo>
                  <a:pt x="282151" y="232957"/>
                </a:lnTo>
                <a:lnTo>
                  <a:pt x="283351" y="238981"/>
                </a:lnTo>
                <a:lnTo>
                  <a:pt x="287224" y="248215"/>
                </a:lnTo>
                <a:lnTo>
                  <a:pt x="288638" y="253916"/>
                </a:lnTo>
                <a:lnTo>
                  <a:pt x="289580" y="260573"/>
                </a:lnTo>
                <a:lnTo>
                  <a:pt x="290209" y="267870"/>
                </a:lnTo>
                <a:lnTo>
                  <a:pt x="290907" y="273437"/>
                </a:lnTo>
                <a:lnTo>
                  <a:pt x="291093" y="273588"/>
                </a:lnTo>
                <a:lnTo>
                  <a:pt x="291433" y="266482"/>
                </a:lnTo>
                <a:lnTo>
                  <a:pt x="288911" y="260755"/>
                </a:lnTo>
                <a:lnTo>
                  <a:pt x="286905" y="256561"/>
                </a:lnTo>
                <a:lnTo>
                  <a:pt x="284676" y="246820"/>
                </a:lnTo>
                <a:lnTo>
                  <a:pt x="283686" y="237094"/>
                </a:lnTo>
                <a:lnTo>
                  <a:pt x="283245" y="229596"/>
                </a:lnTo>
                <a:lnTo>
                  <a:pt x="282998" y="188164"/>
                </a:lnTo>
                <a:lnTo>
                  <a:pt x="284868" y="169114"/>
                </a:lnTo>
                <a:lnTo>
                  <a:pt x="288020" y="148794"/>
                </a:lnTo>
                <a:lnTo>
                  <a:pt x="292026" y="127627"/>
                </a:lnTo>
                <a:lnTo>
                  <a:pt x="295649" y="111612"/>
                </a:lnTo>
                <a:lnTo>
                  <a:pt x="299017" y="99029"/>
                </a:lnTo>
                <a:lnTo>
                  <a:pt x="302215" y="88736"/>
                </a:lnTo>
                <a:lnTo>
                  <a:pt x="306252" y="79016"/>
                </a:lnTo>
                <a:lnTo>
                  <a:pt x="310848" y="69679"/>
                </a:lnTo>
                <a:lnTo>
                  <a:pt x="315817" y="60597"/>
                </a:lnTo>
                <a:lnTo>
                  <a:pt x="320083" y="53590"/>
                </a:lnTo>
                <a:lnTo>
                  <a:pt x="323879" y="47965"/>
                </a:lnTo>
                <a:lnTo>
                  <a:pt x="330636" y="39176"/>
                </a:lnTo>
                <a:lnTo>
                  <a:pt x="336815" y="32095"/>
                </a:lnTo>
                <a:lnTo>
                  <a:pt x="342736" y="23233"/>
                </a:lnTo>
                <a:lnTo>
                  <a:pt x="345649" y="18203"/>
                </a:lnTo>
                <a:lnTo>
                  <a:pt x="349495" y="14849"/>
                </a:lnTo>
                <a:lnTo>
                  <a:pt x="353964" y="12614"/>
                </a:lnTo>
                <a:lnTo>
                  <a:pt x="371897" y="6927"/>
                </a:lnTo>
                <a:lnTo>
                  <a:pt x="390227" y="1750"/>
                </a:lnTo>
                <a:lnTo>
                  <a:pt x="404954" y="0"/>
                </a:lnTo>
                <a:lnTo>
                  <a:pt x="408082" y="809"/>
                </a:lnTo>
                <a:lnTo>
                  <a:pt x="417036" y="5546"/>
                </a:lnTo>
                <a:lnTo>
                  <a:pt x="425720" y="8325"/>
                </a:lnTo>
                <a:lnTo>
                  <a:pt x="431462" y="12351"/>
                </a:lnTo>
                <a:lnTo>
                  <a:pt x="437189" y="19855"/>
                </a:lnTo>
                <a:lnTo>
                  <a:pt x="442909" y="28588"/>
                </a:lnTo>
                <a:lnTo>
                  <a:pt x="448626" y="35644"/>
                </a:lnTo>
                <a:lnTo>
                  <a:pt x="450532" y="39812"/>
                </a:lnTo>
                <a:lnTo>
                  <a:pt x="452649" y="49523"/>
                </a:lnTo>
                <a:lnTo>
                  <a:pt x="456130" y="57648"/>
                </a:lnTo>
                <a:lnTo>
                  <a:pt x="458392" y="61149"/>
                </a:lnTo>
                <a:lnTo>
                  <a:pt x="459900" y="68245"/>
                </a:lnTo>
                <a:lnTo>
                  <a:pt x="460905" y="77738"/>
                </a:lnTo>
                <a:lnTo>
                  <a:pt x="462022" y="98129"/>
                </a:lnTo>
                <a:lnTo>
                  <a:pt x="462518" y="113541"/>
                </a:lnTo>
                <a:lnTo>
                  <a:pt x="463603" y="120318"/>
                </a:lnTo>
                <a:lnTo>
                  <a:pt x="465279" y="126741"/>
                </a:lnTo>
                <a:lnTo>
                  <a:pt x="467349" y="132928"/>
                </a:lnTo>
                <a:lnTo>
                  <a:pt x="468729" y="138958"/>
                </a:lnTo>
                <a:lnTo>
                  <a:pt x="469648" y="144882"/>
                </a:lnTo>
                <a:lnTo>
                  <a:pt x="470261" y="150737"/>
                </a:lnTo>
                <a:lnTo>
                  <a:pt x="470671" y="156546"/>
                </a:lnTo>
                <a:lnTo>
                  <a:pt x="470943" y="162323"/>
                </a:lnTo>
                <a:lnTo>
                  <a:pt x="471125" y="168079"/>
                </a:lnTo>
                <a:lnTo>
                  <a:pt x="472199" y="177632"/>
                </a:lnTo>
                <a:lnTo>
                  <a:pt x="475931" y="203486"/>
                </a:lnTo>
                <a:lnTo>
                  <a:pt x="478260" y="214571"/>
                </a:lnTo>
                <a:lnTo>
                  <a:pt x="480765" y="223866"/>
                </a:lnTo>
                <a:lnTo>
                  <a:pt x="483388" y="231968"/>
                </a:lnTo>
                <a:lnTo>
                  <a:pt x="486088" y="238322"/>
                </a:lnTo>
                <a:lnTo>
                  <a:pt x="491630" y="247922"/>
                </a:lnTo>
                <a:lnTo>
                  <a:pt x="494441" y="252768"/>
                </a:lnTo>
                <a:lnTo>
                  <a:pt x="500104" y="263232"/>
                </a:lnTo>
                <a:lnTo>
                  <a:pt x="505796" y="271693"/>
                </a:lnTo>
                <a:lnTo>
                  <a:pt x="511501" y="278628"/>
                </a:lnTo>
                <a:lnTo>
                  <a:pt x="520068" y="287888"/>
                </a:lnTo>
                <a:lnTo>
                  <a:pt x="534353" y="302427"/>
                </a:lnTo>
                <a:lnTo>
                  <a:pt x="537211" y="304344"/>
                </a:lnTo>
                <a:lnTo>
                  <a:pt x="556049" y="312225"/>
                </a:lnTo>
                <a:lnTo>
                  <a:pt x="562900" y="315411"/>
                </a:lnTo>
                <a:lnTo>
                  <a:pt x="567043" y="316156"/>
                </a:lnTo>
                <a:lnTo>
                  <a:pt x="569481" y="316355"/>
                </a:lnTo>
                <a:lnTo>
                  <a:pt x="586566" y="312084"/>
                </a:lnTo>
                <a:lnTo>
                  <a:pt x="604231" y="302295"/>
                </a:lnTo>
                <a:lnTo>
                  <a:pt x="614276" y="295684"/>
                </a:lnTo>
                <a:lnTo>
                  <a:pt x="630517" y="285798"/>
                </a:lnTo>
                <a:lnTo>
                  <a:pt x="642180" y="278230"/>
                </a:lnTo>
                <a:lnTo>
                  <a:pt x="645290" y="274878"/>
                </a:lnTo>
                <a:lnTo>
                  <a:pt x="651511" y="2653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9"/>
          <p:cNvSpPr/>
          <p:nvPr/>
        </p:nvSpPr>
        <p:spPr>
          <a:xfrm>
            <a:off x="4117657" y="2692149"/>
            <a:ext cx="274321" cy="16762"/>
          </a:xfrm>
          <a:custGeom>
            <a:avLst/>
            <a:gdLst/>
            <a:ahLst/>
            <a:cxnLst/>
            <a:rect l="0" t="0" r="0" b="0"/>
            <a:pathLst>
              <a:path w="274321" h="16762">
                <a:moveTo>
                  <a:pt x="0" y="16761"/>
                </a:moveTo>
                <a:lnTo>
                  <a:pt x="113064" y="16761"/>
                </a:lnTo>
                <a:lnTo>
                  <a:pt x="123001" y="15808"/>
                </a:lnTo>
                <a:lnTo>
                  <a:pt x="131530" y="14221"/>
                </a:lnTo>
                <a:lnTo>
                  <a:pt x="139122" y="12210"/>
                </a:lnTo>
                <a:lnTo>
                  <a:pt x="147041" y="10869"/>
                </a:lnTo>
                <a:lnTo>
                  <a:pt x="155177" y="9975"/>
                </a:lnTo>
                <a:lnTo>
                  <a:pt x="163459" y="9380"/>
                </a:lnTo>
                <a:lnTo>
                  <a:pt x="173743" y="8030"/>
                </a:lnTo>
                <a:lnTo>
                  <a:pt x="185361" y="6177"/>
                </a:lnTo>
                <a:lnTo>
                  <a:pt x="197869" y="3990"/>
                </a:lnTo>
                <a:lnTo>
                  <a:pt x="208113" y="2532"/>
                </a:lnTo>
                <a:lnTo>
                  <a:pt x="216847" y="1560"/>
                </a:lnTo>
                <a:lnTo>
                  <a:pt x="224574" y="912"/>
                </a:lnTo>
                <a:lnTo>
                  <a:pt x="232584" y="480"/>
                </a:lnTo>
                <a:lnTo>
                  <a:pt x="249103" y="0"/>
                </a:lnTo>
                <a:lnTo>
                  <a:pt x="255604" y="824"/>
                </a:lnTo>
                <a:lnTo>
                  <a:pt x="260890" y="2326"/>
                </a:lnTo>
                <a:lnTo>
                  <a:pt x="274320" y="81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0"/>
          <p:cNvSpPr/>
          <p:nvPr/>
        </p:nvSpPr>
        <p:spPr>
          <a:xfrm>
            <a:off x="4194809" y="2768917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17145"/>
                </a:moveTo>
                <a:lnTo>
                  <a:pt x="131540" y="17145"/>
                </a:lnTo>
                <a:lnTo>
                  <a:pt x="138176" y="16193"/>
                </a:lnTo>
                <a:lnTo>
                  <a:pt x="144505" y="14605"/>
                </a:lnTo>
                <a:lnTo>
                  <a:pt x="150629" y="12594"/>
                </a:lnTo>
                <a:lnTo>
                  <a:pt x="161380" y="10301"/>
                </a:lnTo>
                <a:lnTo>
                  <a:pt x="175214" y="7820"/>
                </a:lnTo>
                <a:lnTo>
                  <a:pt x="202651" y="3475"/>
                </a:lnTo>
                <a:lnTo>
                  <a:pt x="211301" y="2317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1"/>
          <p:cNvSpPr/>
          <p:nvPr/>
        </p:nvSpPr>
        <p:spPr>
          <a:xfrm>
            <a:off x="4966334" y="2331720"/>
            <a:ext cx="60009" cy="317183"/>
          </a:xfrm>
          <a:custGeom>
            <a:avLst/>
            <a:gdLst/>
            <a:ahLst/>
            <a:cxnLst/>
            <a:rect l="0" t="0" r="0" b="0"/>
            <a:pathLst>
              <a:path w="60009" h="317183">
                <a:moveTo>
                  <a:pt x="0" y="0"/>
                </a:moveTo>
                <a:lnTo>
                  <a:pt x="0" y="9101"/>
                </a:lnTo>
                <a:lnTo>
                  <a:pt x="953" y="13687"/>
                </a:lnTo>
                <a:lnTo>
                  <a:pt x="2541" y="18650"/>
                </a:lnTo>
                <a:lnTo>
                  <a:pt x="4552" y="23863"/>
                </a:lnTo>
                <a:lnTo>
                  <a:pt x="5892" y="31149"/>
                </a:lnTo>
                <a:lnTo>
                  <a:pt x="6786" y="39816"/>
                </a:lnTo>
                <a:lnTo>
                  <a:pt x="7382" y="49404"/>
                </a:lnTo>
                <a:lnTo>
                  <a:pt x="8731" y="61511"/>
                </a:lnTo>
                <a:lnTo>
                  <a:pt x="14229" y="102045"/>
                </a:lnTo>
                <a:lnTo>
                  <a:pt x="15201" y="111845"/>
                </a:lnTo>
                <a:lnTo>
                  <a:pt x="15849" y="120283"/>
                </a:lnTo>
                <a:lnTo>
                  <a:pt x="16282" y="127813"/>
                </a:lnTo>
                <a:lnTo>
                  <a:pt x="16761" y="141261"/>
                </a:lnTo>
                <a:lnTo>
                  <a:pt x="17842" y="147514"/>
                </a:lnTo>
                <a:lnTo>
                  <a:pt x="19515" y="153587"/>
                </a:lnTo>
                <a:lnTo>
                  <a:pt x="21583" y="159542"/>
                </a:lnTo>
                <a:lnTo>
                  <a:pt x="22961" y="168273"/>
                </a:lnTo>
                <a:lnTo>
                  <a:pt x="23880" y="178857"/>
                </a:lnTo>
                <a:lnTo>
                  <a:pt x="24901" y="200459"/>
                </a:lnTo>
                <a:lnTo>
                  <a:pt x="25355" y="216410"/>
                </a:lnTo>
                <a:lnTo>
                  <a:pt x="26429" y="227141"/>
                </a:lnTo>
                <a:lnTo>
                  <a:pt x="28097" y="240010"/>
                </a:lnTo>
                <a:lnTo>
                  <a:pt x="30161" y="254304"/>
                </a:lnTo>
                <a:lnTo>
                  <a:pt x="33443" y="265738"/>
                </a:lnTo>
                <a:lnTo>
                  <a:pt x="37536" y="275266"/>
                </a:lnTo>
                <a:lnTo>
                  <a:pt x="42169" y="283523"/>
                </a:lnTo>
                <a:lnTo>
                  <a:pt x="45258" y="289980"/>
                </a:lnTo>
                <a:lnTo>
                  <a:pt x="47317" y="295238"/>
                </a:lnTo>
                <a:lnTo>
                  <a:pt x="48690" y="299695"/>
                </a:lnTo>
                <a:lnTo>
                  <a:pt x="50557" y="303619"/>
                </a:lnTo>
                <a:lnTo>
                  <a:pt x="52756" y="307187"/>
                </a:lnTo>
                <a:lnTo>
                  <a:pt x="60008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2"/>
          <p:cNvSpPr/>
          <p:nvPr/>
        </p:nvSpPr>
        <p:spPr>
          <a:xfrm>
            <a:off x="4743450" y="2717543"/>
            <a:ext cx="582930" cy="42803"/>
          </a:xfrm>
          <a:custGeom>
            <a:avLst/>
            <a:gdLst/>
            <a:ahLst/>
            <a:cxnLst/>
            <a:rect l="0" t="0" r="0" b="0"/>
            <a:pathLst>
              <a:path w="582930" h="42803">
                <a:moveTo>
                  <a:pt x="0" y="42802"/>
                </a:moveTo>
                <a:lnTo>
                  <a:pt x="52277" y="42802"/>
                </a:lnTo>
                <a:lnTo>
                  <a:pt x="67236" y="41849"/>
                </a:lnTo>
                <a:lnTo>
                  <a:pt x="83877" y="40262"/>
                </a:lnTo>
                <a:lnTo>
                  <a:pt x="167592" y="30870"/>
                </a:lnTo>
                <a:lnTo>
                  <a:pt x="190785" y="29132"/>
                </a:lnTo>
                <a:lnTo>
                  <a:pt x="213868" y="27974"/>
                </a:lnTo>
                <a:lnTo>
                  <a:pt x="236876" y="27201"/>
                </a:lnTo>
                <a:lnTo>
                  <a:pt x="255072" y="25734"/>
                </a:lnTo>
                <a:lnTo>
                  <a:pt x="270061" y="23803"/>
                </a:lnTo>
                <a:lnTo>
                  <a:pt x="282910" y="21563"/>
                </a:lnTo>
                <a:lnTo>
                  <a:pt x="295287" y="20070"/>
                </a:lnTo>
                <a:lnTo>
                  <a:pt x="307347" y="19075"/>
                </a:lnTo>
                <a:lnTo>
                  <a:pt x="319199" y="18411"/>
                </a:lnTo>
                <a:lnTo>
                  <a:pt x="342526" y="17674"/>
                </a:lnTo>
                <a:lnTo>
                  <a:pt x="354080" y="17477"/>
                </a:lnTo>
                <a:lnTo>
                  <a:pt x="368451" y="16394"/>
                </a:lnTo>
                <a:lnTo>
                  <a:pt x="384699" y="14719"/>
                </a:lnTo>
                <a:lnTo>
                  <a:pt x="402198" y="12650"/>
                </a:lnTo>
                <a:lnTo>
                  <a:pt x="416722" y="10318"/>
                </a:lnTo>
                <a:lnTo>
                  <a:pt x="429262" y="7811"/>
                </a:lnTo>
                <a:lnTo>
                  <a:pt x="440480" y="5187"/>
                </a:lnTo>
                <a:lnTo>
                  <a:pt x="450815" y="3438"/>
                </a:lnTo>
                <a:lnTo>
                  <a:pt x="460564" y="2271"/>
                </a:lnTo>
                <a:lnTo>
                  <a:pt x="469920" y="1494"/>
                </a:lnTo>
                <a:lnTo>
                  <a:pt x="484730" y="976"/>
                </a:lnTo>
                <a:lnTo>
                  <a:pt x="569614" y="0"/>
                </a:lnTo>
                <a:lnTo>
                  <a:pt x="582929" y="85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3"/>
          <p:cNvSpPr/>
          <p:nvPr/>
        </p:nvSpPr>
        <p:spPr>
          <a:xfrm>
            <a:off x="4974907" y="2821959"/>
            <a:ext cx="368619" cy="221171"/>
          </a:xfrm>
          <a:custGeom>
            <a:avLst/>
            <a:gdLst/>
            <a:ahLst/>
            <a:cxnLst/>
            <a:rect l="0" t="0" r="0" b="0"/>
            <a:pathLst>
              <a:path w="368619" h="221171">
                <a:moveTo>
                  <a:pt x="0" y="32683"/>
                </a:moveTo>
                <a:lnTo>
                  <a:pt x="9102" y="23582"/>
                </a:lnTo>
                <a:lnTo>
                  <a:pt x="13688" y="20900"/>
                </a:lnTo>
                <a:lnTo>
                  <a:pt x="23864" y="17921"/>
                </a:lnTo>
                <a:lnTo>
                  <a:pt x="32196" y="14057"/>
                </a:lnTo>
                <a:lnTo>
                  <a:pt x="35752" y="11693"/>
                </a:lnTo>
                <a:lnTo>
                  <a:pt x="44790" y="9165"/>
                </a:lnTo>
                <a:lnTo>
                  <a:pt x="57482" y="6527"/>
                </a:lnTo>
                <a:lnTo>
                  <a:pt x="72612" y="3815"/>
                </a:lnTo>
                <a:lnTo>
                  <a:pt x="87460" y="2008"/>
                </a:lnTo>
                <a:lnTo>
                  <a:pt x="102122" y="803"/>
                </a:lnTo>
                <a:lnTo>
                  <a:pt x="116658" y="0"/>
                </a:lnTo>
                <a:lnTo>
                  <a:pt x="130160" y="417"/>
                </a:lnTo>
                <a:lnTo>
                  <a:pt x="142971" y="1647"/>
                </a:lnTo>
                <a:lnTo>
                  <a:pt x="155322" y="3420"/>
                </a:lnTo>
                <a:lnTo>
                  <a:pt x="164508" y="5554"/>
                </a:lnTo>
                <a:lnTo>
                  <a:pt x="171585" y="7930"/>
                </a:lnTo>
                <a:lnTo>
                  <a:pt x="181987" y="12156"/>
                </a:lnTo>
                <a:lnTo>
                  <a:pt x="189786" y="14035"/>
                </a:lnTo>
                <a:lnTo>
                  <a:pt x="192246" y="15489"/>
                </a:lnTo>
                <a:lnTo>
                  <a:pt x="193887" y="17410"/>
                </a:lnTo>
                <a:lnTo>
                  <a:pt x="194980" y="19644"/>
                </a:lnTo>
                <a:lnTo>
                  <a:pt x="198736" y="24665"/>
                </a:lnTo>
                <a:lnTo>
                  <a:pt x="201070" y="27338"/>
                </a:lnTo>
                <a:lnTo>
                  <a:pt x="201675" y="30072"/>
                </a:lnTo>
                <a:lnTo>
                  <a:pt x="201125" y="32847"/>
                </a:lnTo>
                <a:lnTo>
                  <a:pt x="199806" y="35650"/>
                </a:lnTo>
                <a:lnTo>
                  <a:pt x="198926" y="39424"/>
                </a:lnTo>
                <a:lnTo>
                  <a:pt x="198340" y="43844"/>
                </a:lnTo>
                <a:lnTo>
                  <a:pt x="197949" y="48696"/>
                </a:lnTo>
                <a:lnTo>
                  <a:pt x="196737" y="52884"/>
                </a:lnTo>
                <a:lnTo>
                  <a:pt x="194975" y="56628"/>
                </a:lnTo>
                <a:lnTo>
                  <a:pt x="192848" y="60076"/>
                </a:lnTo>
                <a:lnTo>
                  <a:pt x="185405" y="66448"/>
                </a:lnTo>
                <a:lnTo>
                  <a:pt x="180753" y="69480"/>
                </a:lnTo>
                <a:lnTo>
                  <a:pt x="175747" y="73407"/>
                </a:lnTo>
                <a:lnTo>
                  <a:pt x="170505" y="77930"/>
                </a:lnTo>
                <a:lnTo>
                  <a:pt x="165105" y="82850"/>
                </a:lnTo>
                <a:lnTo>
                  <a:pt x="159600" y="87083"/>
                </a:lnTo>
                <a:lnTo>
                  <a:pt x="154025" y="90857"/>
                </a:lnTo>
                <a:lnTo>
                  <a:pt x="148403" y="94326"/>
                </a:lnTo>
                <a:lnTo>
                  <a:pt x="140846" y="99496"/>
                </a:lnTo>
                <a:lnTo>
                  <a:pt x="122288" y="112860"/>
                </a:lnTo>
                <a:lnTo>
                  <a:pt x="112958" y="118520"/>
                </a:lnTo>
                <a:lnTo>
                  <a:pt x="103880" y="123245"/>
                </a:lnTo>
                <a:lnTo>
                  <a:pt x="87127" y="131035"/>
                </a:lnTo>
                <a:lnTo>
                  <a:pt x="73330" y="137673"/>
                </a:lnTo>
                <a:lnTo>
                  <a:pt x="67937" y="141729"/>
                </a:lnTo>
                <a:lnTo>
                  <a:pt x="63389" y="146338"/>
                </a:lnTo>
                <a:lnTo>
                  <a:pt x="59404" y="151315"/>
                </a:lnTo>
                <a:lnTo>
                  <a:pt x="54843" y="155586"/>
                </a:lnTo>
                <a:lnTo>
                  <a:pt x="49897" y="159386"/>
                </a:lnTo>
                <a:lnTo>
                  <a:pt x="40274" y="165196"/>
                </a:lnTo>
                <a:lnTo>
                  <a:pt x="29501" y="169418"/>
                </a:lnTo>
                <a:lnTo>
                  <a:pt x="20277" y="176279"/>
                </a:lnTo>
                <a:lnTo>
                  <a:pt x="14410" y="181594"/>
                </a:lnTo>
                <a:lnTo>
                  <a:pt x="11511" y="183392"/>
                </a:lnTo>
                <a:lnTo>
                  <a:pt x="5751" y="185390"/>
                </a:lnTo>
                <a:lnTo>
                  <a:pt x="3834" y="186875"/>
                </a:lnTo>
                <a:lnTo>
                  <a:pt x="2557" y="188818"/>
                </a:lnTo>
                <a:lnTo>
                  <a:pt x="505" y="194229"/>
                </a:lnTo>
                <a:lnTo>
                  <a:pt x="150" y="199717"/>
                </a:lnTo>
                <a:lnTo>
                  <a:pt x="1052" y="201189"/>
                </a:lnTo>
                <a:lnTo>
                  <a:pt x="2607" y="202170"/>
                </a:lnTo>
                <a:lnTo>
                  <a:pt x="4596" y="202825"/>
                </a:lnTo>
                <a:lnTo>
                  <a:pt x="9345" y="206092"/>
                </a:lnTo>
                <a:lnTo>
                  <a:pt x="11945" y="208296"/>
                </a:lnTo>
                <a:lnTo>
                  <a:pt x="14631" y="209766"/>
                </a:lnTo>
                <a:lnTo>
                  <a:pt x="20155" y="211399"/>
                </a:lnTo>
                <a:lnTo>
                  <a:pt x="25819" y="211835"/>
                </a:lnTo>
                <a:lnTo>
                  <a:pt x="33405" y="212125"/>
                </a:lnTo>
                <a:lnTo>
                  <a:pt x="42273" y="212318"/>
                </a:lnTo>
                <a:lnTo>
                  <a:pt x="53900" y="213400"/>
                </a:lnTo>
                <a:lnTo>
                  <a:pt x="67366" y="215074"/>
                </a:lnTo>
                <a:lnTo>
                  <a:pt x="82058" y="217142"/>
                </a:lnTo>
                <a:lnTo>
                  <a:pt x="94710" y="218520"/>
                </a:lnTo>
                <a:lnTo>
                  <a:pt x="106003" y="219440"/>
                </a:lnTo>
                <a:lnTo>
                  <a:pt x="116389" y="220053"/>
                </a:lnTo>
                <a:lnTo>
                  <a:pt x="135548" y="220733"/>
                </a:lnTo>
                <a:lnTo>
                  <a:pt x="171131" y="221170"/>
                </a:lnTo>
                <a:lnTo>
                  <a:pt x="185525" y="220254"/>
                </a:lnTo>
                <a:lnTo>
                  <a:pt x="224378" y="216695"/>
                </a:lnTo>
                <a:lnTo>
                  <a:pt x="244835" y="215365"/>
                </a:lnTo>
                <a:lnTo>
                  <a:pt x="265141" y="214479"/>
                </a:lnTo>
                <a:lnTo>
                  <a:pt x="322883" y="213056"/>
                </a:lnTo>
                <a:lnTo>
                  <a:pt x="368618" y="2127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4"/>
          <p:cNvSpPr/>
          <p:nvPr/>
        </p:nvSpPr>
        <p:spPr>
          <a:xfrm>
            <a:off x="310162" y="2726055"/>
            <a:ext cx="249908" cy="22085"/>
          </a:xfrm>
          <a:custGeom>
            <a:avLst/>
            <a:gdLst/>
            <a:ahLst/>
            <a:cxnLst/>
            <a:rect l="0" t="0" r="0" b="0"/>
            <a:pathLst>
              <a:path w="249908" h="22085">
                <a:moveTo>
                  <a:pt x="9877" y="17145"/>
                </a:moveTo>
                <a:lnTo>
                  <a:pt x="0" y="17145"/>
                </a:lnTo>
                <a:lnTo>
                  <a:pt x="4217" y="17145"/>
                </a:lnTo>
                <a:lnTo>
                  <a:pt x="6104" y="18097"/>
                </a:lnTo>
                <a:lnTo>
                  <a:pt x="7362" y="19684"/>
                </a:lnTo>
                <a:lnTo>
                  <a:pt x="8200" y="21696"/>
                </a:lnTo>
                <a:lnTo>
                  <a:pt x="9712" y="22084"/>
                </a:lnTo>
                <a:lnTo>
                  <a:pt x="11672" y="21390"/>
                </a:lnTo>
                <a:lnTo>
                  <a:pt x="13931" y="19975"/>
                </a:lnTo>
                <a:lnTo>
                  <a:pt x="16390" y="19031"/>
                </a:lnTo>
                <a:lnTo>
                  <a:pt x="18982" y="18402"/>
                </a:lnTo>
                <a:lnTo>
                  <a:pt x="21662" y="17983"/>
                </a:lnTo>
                <a:lnTo>
                  <a:pt x="25354" y="17704"/>
                </a:lnTo>
                <a:lnTo>
                  <a:pt x="29720" y="17517"/>
                </a:lnTo>
                <a:lnTo>
                  <a:pt x="40604" y="17310"/>
                </a:lnTo>
                <a:lnTo>
                  <a:pt x="54966" y="17218"/>
                </a:lnTo>
                <a:lnTo>
                  <a:pt x="64701" y="16241"/>
                </a:lnTo>
                <a:lnTo>
                  <a:pt x="75954" y="14637"/>
                </a:lnTo>
                <a:lnTo>
                  <a:pt x="88219" y="12616"/>
                </a:lnTo>
                <a:lnTo>
                  <a:pt x="99252" y="11268"/>
                </a:lnTo>
                <a:lnTo>
                  <a:pt x="109466" y="10369"/>
                </a:lnTo>
                <a:lnTo>
                  <a:pt x="119132" y="9770"/>
                </a:lnTo>
                <a:lnTo>
                  <a:pt x="128434" y="8418"/>
                </a:lnTo>
                <a:lnTo>
                  <a:pt x="137493" y="6565"/>
                </a:lnTo>
                <a:lnTo>
                  <a:pt x="146389" y="4376"/>
                </a:lnTo>
                <a:lnTo>
                  <a:pt x="154225" y="2917"/>
                </a:lnTo>
                <a:lnTo>
                  <a:pt x="161354" y="1945"/>
                </a:lnTo>
                <a:lnTo>
                  <a:pt x="168012" y="1296"/>
                </a:lnTo>
                <a:lnTo>
                  <a:pt x="179118" y="864"/>
                </a:lnTo>
                <a:lnTo>
                  <a:pt x="249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5"/>
          <p:cNvSpPr/>
          <p:nvPr/>
        </p:nvSpPr>
        <p:spPr>
          <a:xfrm>
            <a:off x="577214" y="2580364"/>
            <a:ext cx="368619" cy="179838"/>
          </a:xfrm>
          <a:custGeom>
            <a:avLst/>
            <a:gdLst/>
            <a:ahLst/>
            <a:cxnLst/>
            <a:rect l="0" t="0" r="0" b="0"/>
            <a:pathLst>
              <a:path w="368619" h="179838">
                <a:moveTo>
                  <a:pt x="0" y="51393"/>
                </a:moveTo>
                <a:lnTo>
                  <a:pt x="9102" y="37741"/>
                </a:lnTo>
                <a:lnTo>
                  <a:pt x="12736" y="32766"/>
                </a:lnTo>
                <a:lnTo>
                  <a:pt x="16111" y="28498"/>
                </a:lnTo>
                <a:lnTo>
                  <a:pt x="19313" y="24700"/>
                </a:lnTo>
                <a:lnTo>
                  <a:pt x="22401" y="22167"/>
                </a:lnTo>
                <a:lnTo>
                  <a:pt x="25411" y="20479"/>
                </a:lnTo>
                <a:lnTo>
                  <a:pt x="33202" y="17651"/>
                </a:lnTo>
                <a:lnTo>
                  <a:pt x="46189" y="13219"/>
                </a:lnTo>
                <a:lnTo>
                  <a:pt x="56406" y="8074"/>
                </a:lnTo>
                <a:lnTo>
                  <a:pt x="60464" y="5369"/>
                </a:lnTo>
                <a:lnTo>
                  <a:pt x="70053" y="2363"/>
                </a:lnTo>
                <a:lnTo>
                  <a:pt x="75277" y="1561"/>
                </a:lnTo>
                <a:lnTo>
                  <a:pt x="82570" y="1027"/>
                </a:lnTo>
                <a:lnTo>
                  <a:pt x="91242" y="671"/>
                </a:lnTo>
                <a:lnTo>
                  <a:pt x="116570" y="169"/>
                </a:lnTo>
                <a:lnTo>
                  <a:pt x="137644" y="0"/>
                </a:lnTo>
                <a:lnTo>
                  <a:pt x="141293" y="938"/>
                </a:lnTo>
                <a:lnTo>
                  <a:pt x="147887" y="4521"/>
                </a:lnTo>
                <a:lnTo>
                  <a:pt x="153993" y="9289"/>
                </a:lnTo>
                <a:lnTo>
                  <a:pt x="159882" y="14582"/>
                </a:lnTo>
                <a:lnTo>
                  <a:pt x="165674" y="20110"/>
                </a:lnTo>
                <a:lnTo>
                  <a:pt x="167599" y="23870"/>
                </a:lnTo>
                <a:lnTo>
                  <a:pt x="168883" y="28282"/>
                </a:lnTo>
                <a:lnTo>
                  <a:pt x="169739" y="33128"/>
                </a:lnTo>
                <a:lnTo>
                  <a:pt x="170309" y="38264"/>
                </a:lnTo>
                <a:lnTo>
                  <a:pt x="170690" y="43593"/>
                </a:lnTo>
                <a:lnTo>
                  <a:pt x="170943" y="49050"/>
                </a:lnTo>
                <a:lnTo>
                  <a:pt x="170160" y="53641"/>
                </a:lnTo>
                <a:lnTo>
                  <a:pt x="168685" y="57655"/>
                </a:lnTo>
                <a:lnTo>
                  <a:pt x="166749" y="61282"/>
                </a:lnTo>
                <a:lnTo>
                  <a:pt x="163554" y="65606"/>
                </a:lnTo>
                <a:lnTo>
                  <a:pt x="159519" y="70393"/>
                </a:lnTo>
                <a:lnTo>
                  <a:pt x="150907" y="79840"/>
                </a:lnTo>
                <a:lnTo>
                  <a:pt x="143905" y="87214"/>
                </a:lnTo>
                <a:lnTo>
                  <a:pt x="125506" y="105821"/>
                </a:lnTo>
                <a:lnTo>
                  <a:pt x="118914" y="111491"/>
                </a:lnTo>
                <a:lnTo>
                  <a:pt x="112613" y="116224"/>
                </a:lnTo>
                <a:lnTo>
                  <a:pt x="106508" y="120331"/>
                </a:lnTo>
                <a:lnTo>
                  <a:pt x="101486" y="124974"/>
                </a:lnTo>
                <a:lnTo>
                  <a:pt x="97185" y="129975"/>
                </a:lnTo>
                <a:lnTo>
                  <a:pt x="93365" y="135213"/>
                </a:lnTo>
                <a:lnTo>
                  <a:pt x="88913" y="140611"/>
                </a:lnTo>
                <a:lnTo>
                  <a:pt x="84041" y="146114"/>
                </a:lnTo>
                <a:lnTo>
                  <a:pt x="78887" y="151688"/>
                </a:lnTo>
                <a:lnTo>
                  <a:pt x="74499" y="155404"/>
                </a:lnTo>
                <a:lnTo>
                  <a:pt x="67083" y="159532"/>
                </a:lnTo>
                <a:lnTo>
                  <a:pt x="64725" y="161586"/>
                </a:lnTo>
                <a:lnTo>
                  <a:pt x="63153" y="163908"/>
                </a:lnTo>
                <a:lnTo>
                  <a:pt x="61406" y="169027"/>
                </a:lnTo>
                <a:lnTo>
                  <a:pt x="60629" y="174477"/>
                </a:lnTo>
                <a:lnTo>
                  <a:pt x="61375" y="176312"/>
                </a:lnTo>
                <a:lnTo>
                  <a:pt x="62824" y="177535"/>
                </a:lnTo>
                <a:lnTo>
                  <a:pt x="64743" y="178350"/>
                </a:lnTo>
                <a:lnTo>
                  <a:pt x="71994" y="179498"/>
                </a:lnTo>
                <a:lnTo>
                  <a:pt x="79940" y="179766"/>
                </a:lnTo>
                <a:lnTo>
                  <a:pt x="84726" y="179837"/>
                </a:lnTo>
                <a:lnTo>
                  <a:pt x="95124" y="177377"/>
                </a:lnTo>
                <a:lnTo>
                  <a:pt x="100564" y="175387"/>
                </a:lnTo>
                <a:lnTo>
                  <a:pt x="107047" y="174061"/>
                </a:lnTo>
                <a:lnTo>
                  <a:pt x="114228" y="173177"/>
                </a:lnTo>
                <a:lnTo>
                  <a:pt x="121872" y="172587"/>
                </a:lnTo>
                <a:lnTo>
                  <a:pt x="129826" y="171242"/>
                </a:lnTo>
                <a:lnTo>
                  <a:pt x="137986" y="169392"/>
                </a:lnTo>
                <a:lnTo>
                  <a:pt x="146283" y="167207"/>
                </a:lnTo>
                <a:lnTo>
                  <a:pt x="153720" y="165750"/>
                </a:lnTo>
                <a:lnTo>
                  <a:pt x="160582" y="164778"/>
                </a:lnTo>
                <a:lnTo>
                  <a:pt x="167063" y="164131"/>
                </a:lnTo>
                <a:lnTo>
                  <a:pt x="174240" y="162747"/>
                </a:lnTo>
                <a:lnTo>
                  <a:pt x="181883" y="160871"/>
                </a:lnTo>
                <a:lnTo>
                  <a:pt x="189835" y="158669"/>
                </a:lnTo>
                <a:lnTo>
                  <a:pt x="206292" y="153681"/>
                </a:lnTo>
                <a:lnTo>
                  <a:pt x="214680" y="151017"/>
                </a:lnTo>
                <a:lnTo>
                  <a:pt x="223130" y="149242"/>
                </a:lnTo>
                <a:lnTo>
                  <a:pt x="231621" y="148058"/>
                </a:lnTo>
                <a:lnTo>
                  <a:pt x="240139" y="147269"/>
                </a:lnTo>
                <a:lnTo>
                  <a:pt x="251533" y="145790"/>
                </a:lnTo>
                <a:lnTo>
                  <a:pt x="279433" y="141607"/>
                </a:lnTo>
                <a:lnTo>
                  <a:pt x="291064" y="140111"/>
                </a:lnTo>
                <a:lnTo>
                  <a:pt x="300723" y="139113"/>
                </a:lnTo>
                <a:lnTo>
                  <a:pt x="315582" y="138005"/>
                </a:lnTo>
                <a:lnTo>
                  <a:pt x="325362" y="137512"/>
                </a:lnTo>
                <a:lnTo>
                  <a:pt x="335423" y="137293"/>
                </a:lnTo>
                <a:lnTo>
                  <a:pt x="368618" y="1371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6"/>
          <p:cNvSpPr/>
          <p:nvPr/>
        </p:nvSpPr>
        <p:spPr>
          <a:xfrm>
            <a:off x="512268" y="2863250"/>
            <a:ext cx="510717" cy="59973"/>
          </a:xfrm>
          <a:custGeom>
            <a:avLst/>
            <a:gdLst/>
            <a:ahLst/>
            <a:cxnLst/>
            <a:rect l="0" t="0" r="0" b="0"/>
            <a:pathLst>
              <a:path w="510717" h="59973">
                <a:moveTo>
                  <a:pt x="4939" y="59972"/>
                </a:moveTo>
                <a:lnTo>
                  <a:pt x="0" y="59972"/>
                </a:lnTo>
                <a:lnTo>
                  <a:pt x="16622" y="59972"/>
                </a:lnTo>
                <a:lnTo>
                  <a:pt x="26063" y="58067"/>
                </a:lnTo>
                <a:lnTo>
                  <a:pt x="56872" y="50871"/>
                </a:lnTo>
                <a:lnTo>
                  <a:pt x="70994" y="48189"/>
                </a:lnTo>
                <a:lnTo>
                  <a:pt x="83265" y="46402"/>
                </a:lnTo>
                <a:lnTo>
                  <a:pt x="94304" y="45210"/>
                </a:lnTo>
                <a:lnTo>
                  <a:pt x="111188" y="42511"/>
                </a:lnTo>
                <a:lnTo>
                  <a:pt x="155348" y="34432"/>
                </a:lnTo>
                <a:lnTo>
                  <a:pt x="173792" y="30563"/>
                </a:lnTo>
                <a:lnTo>
                  <a:pt x="188945" y="27031"/>
                </a:lnTo>
                <a:lnTo>
                  <a:pt x="238348" y="14519"/>
                </a:lnTo>
                <a:lnTo>
                  <a:pt x="250080" y="12525"/>
                </a:lnTo>
                <a:lnTo>
                  <a:pt x="261711" y="11196"/>
                </a:lnTo>
                <a:lnTo>
                  <a:pt x="273275" y="10310"/>
                </a:lnTo>
                <a:lnTo>
                  <a:pt x="283842" y="8766"/>
                </a:lnTo>
                <a:lnTo>
                  <a:pt x="293745" y="6785"/>
                </a:lnTo>
                <a:lnTo>
                  <a:pt x="303203" y="4511"/>
                </a:lnTo>
                <a:lnTo>
                  <a:pt x="316177" y="2996"/>
                </a:lnTo>
                <a:lnTo>
                  <a:pt x="331494" y="1985"/>
                </a:lnTo>
                <a:lnTo>
                  <a:pt x="362482" y="863"/>
                </a:lnTo>
                <a:lnTo>
                  <a:pt x="396945" y="231"/>
                </a:lnTo>
                <a:lnTo>
                  <a:pt x="444534" y="0"/>
                </a:lnTo>
                <a:lnTo>
                  <a:pt x="450403" y="940"/>
                </a:lnTo>
                <a:lnTo>
                  <a:pt x="455267" y="2520"/>
                </a:lnTo>
                <a:lnTo>
                  <a:pt x="459463" y="4526"/>
                </a:lnTo>
                <a:lnTo>
                  <a:pt x="465117" y="5863"/>
                </a:lnTo>
                <a:lnTo>
                  <a:pt x="479020" y="7349"/>
                </a:lnTo>
                <a:lnTo>
                  <a:pt x="493811" y="8185"/>
                </a:lnTo>
                <a:lnTo>
                  <a:pt x="496588" y="9255"/>
                </a:lnTo>
                <a:lnTo>
                  <a:pt x="498440" y="10921"/>
                </a:lnTo>
                <a:lnTo>
                  <a:pt x="499675" y="12984"/>
                </a:lnTo>
                <a:lnTo>
                  <a:pt x="501450" y="15312"/>
                </a:lnTo>
                <a:lnTo>
                  <a:pt x="503587" y="17816"/>
                </a:lnTo>
                <a:lnTo>
                  <a:pt x="510716" y="256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7"/>
          <p:cNvSpPr/>
          <p:nvPr/>
        </p:nvSpPr>
        <p:spPr>
          <a:xfrm>
            <a:off x="784146" y="2940367"/>
            <a:ext cx="15954" cy="205741"/>
          </a:xfrm>
          <a:custGeom>
            <a:avLst/>
            <a:gdLst/>
            <a:ahLst/>
            <a:cxnLst/>
            <a:rect l="0" t="0" r="0" b="0"/>
            <a:pathLst>
              <a:path w="15954" h="205741">
                <a:moveTo>
                  <a:pt x="7381" y="0"/>
                </a:moveTo>
                <a:lnTo>
                  <a:pt x="2830" y="13653"/>
                </a:lnTo>
                <a:lnTo>
                  <a:pt x="1490" y="18627"/>
                </a:lnTo>
                <a:lnTo>
                  <a:pt x="596" y="22895"/>
                </a:lnTo>
                <a:lnTo>
                  <a:pt x="0" y="26694"/>
                </a:lnTo>
                <a:lnTo>
                  <a:pt x="555" y="36846"/>
                </a:lnTo>
                <a:lnTo>
                  <a:pt x="1878" y="51234"/>
                </a:lnTo>
                <a:lnTo>
                  <a:pt x="3712" y="68446"/>
                </a:lnTo>
                <a:lnTo>
                  <a:pt x="4935" y="81826"/>
                </a:lnTo>
                <a:lnTo>
                  <a:pt x="5750" y="92650"/>
                </a:lnTo>
                <a:lnTo>
                  <a:pt x="6294" y="101772"/>
                </a:lnTo>
                <a:lnTo>
                  <a:pt x="6898" y="122067"/>
                </a:lnTo>
                <a:lnTo>
                  <a:pt x="7373" y="191489"/>
                </a:lnTo>
                <a:lnTo>
                  <a:pt x="8328" y="194334"/>
                </a:lnTo>
                <a:lnTo>
                  <a:pt x="9917" y="197184"/>
                </a:lnTo>
                <a:lnTo>
                  <a:pt x="15953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8"/>
          <p:cNvSpPr/>
          <p:nvPr/>
        </p:nvSpPr>
        <p:spPr>
          <a:xfrm>
            <a:off x="1134427" y="2820387"/>
            <a:ext cx="222886" cy="30623"/>
          </a:xfrm>
          <a:custGeom>
            <a:avLst/>
            <a:gdLst/>
            <a:ahLst/>
            <a:cxnLst/>
            <a:rect l="0" t="0" r="0" b="0"/>
            <a:pathLst>
              <a:path w="222886" h="30623">
                <a:moveTo>
                  <a:pt x="0" y="25683"/>
                </a:moveTo>
                <a:lnTo>
                  <a:pt x="4551" y="25683"/>
                </a:lnTo>
                <a:lnTo>
                  <a:pt x="7796" y="26635"/>
                </a:lnTo>
                <a:lnTo>
                  <a:pt x="11865" y="28223"/>
                </a:lnTo>
                <a:lnTo>
                  <a:pt x="16482" y="30233"/>
                </a:lnTo>
                <a:lnTo>
                  <a:pt x="22418" y="30622"/>
                </a:lnTo>
                <a:lnTo>
                  <a:pt x="29233" y="29928"/>
                </a:lnTo>
                <a:lnTo>
                  <a:pt x="36634" y="28513"/>
                </a:lnTo>
                <a:lnTo>
                  <a:pt x="42520" y="27569"/>
                </a:lnTo>
                <a:lnTo>
                  <a:pt x="47397" y="26940"/>
                </a:lnTo>
                <a:lnTo>
                  <a:pt x="51600" y="26521"/>
                </a:lnTo>
                <a:lnTo>
                  <a:pt x="59165" y="25289"/>
                </a:lnTo>
                <a:lnTo>
                  <a:pt x="80271" y="21380"/>
                </a:lnTo>
                <a:lnTo>
                  <a:pt x="89709" y="19004"/>
                </a:lnTo>
                <a:lnTo>
                  <a:pt x="97906" y="16468"/>
                </a:lnTo>
                <a:lnTo>
                  <a:pt x="105276" y="13824"/>
                </a:lnTo>
                <a:lnTo>
                  <a:pt x="114951" y="12062"/>
                </a:lnTo>
                <a:lnTo>
                  <a:pt x="126164" y="10887"/>
                </a:lnTo>
                <a:lnTo>
                  <a:pt x="138402" y="10104"/>
                </a:lnTo>
                <a:lnTo>
                  <a:pt x="148466" y="8629"/>
                </a:lnTo>
                <a:lnTo>
                  <a:pt x="157079" y="6694"/>
                </a:lnTo>
                <a:lnTo>
                  <a:pt x="164727" y="4451"/>
                </a:lnTo>
                <a:lnTo>
                  <a:pt x="170778" y="2955"/>
                </a:lnTo>
                <a:lnTo>
                  <a:pt x="175764" y="1959"/>
                </a:lnTo>
                <a:lnTo>
                  <a:pt x="180041" y="1294"/>
                </a:lnTo>
                <a:lnTo>
                  <a:pt x="184798" y="851"/>
                </a:lnTo>
                <a:lnTo>
                  <a:pt x="189873" y="556"/>
                </a:lnTo>
                <a:lnTo>
                  <a:pt x="199641" y="228"/>
                </a:lnTo>
                <a:lnTo>
                  <a:pt x="212192" y="0"/>
                </a:lnTo>
                <a:lnTo>
                  <a:pt x="213851" y="941"/>
                </a:lnTo>
                <a:lnTo>
                  <a:pt x="215910" y="2520"/>
                </a:lnTo>
                <a:lnTo>
                  <a:pt x="222885" y="85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9"/>
          <p:cNvSpPr/>
          <p:nvPr/>
        </p:nvSpPr>
        <p:spPr>
          <a:xfrm>
            <a:off x="1142999" y="2923222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0" y="0"/>
                </a:move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0"/>
          <p:cNvSpPr/>
          <p:nvPr/>
        </p:nvSpPr>
        <p:spPr>
          <a:xfrm>
            <a:off x="1237297" y="2786062"/>
            <a:ext cx="222767" cy="133261"/>
          </a:xfrm>
          <a:custGeom>
            <a:avLst/>
            <a:gdLst/>
            <a:ahLst/>
            <a:cxnLst/>
            <a:rect l="0" t="0" r="0" b="0"/>
            <a:pathLst>
              <a:path w="222767" h="133261">
                <a:moveTo>
                  <a:pt x="0" y="0"/>
                </a:moveTo>
                <a:lnTo>
                  <a:pt x="9102" y="4551"/>
                </a:lnTo>
                <a:lnTo>
                  <a:pt x="14640" y="5892"/>
                </a:lnTo>
                <a:lnTo>
                  <a:pt x="21190" y="6785"/>
                </a:lnTo>
                <a:lnTo>
                  <a:pt x="28414" y="7381"/>
                </a:lnTo>
                <a:lnTo>
                  <a:pt x="36088" y="8731"/>
                </a:lnTo>
                <a:lnTo>
                  <a:pt x="44061" y="10583"/>
                </a:lnTo>
                <a:lnTo>
                  <a:pt x="52234" y="12770"/>
                </a:lnTo>
                <a:lnTo>
                  <a:pt x="58635" y="14229"/>
                </a:lnTo>
                <a:lnTo>
                  <a:pt x="63855" y="15201"/>
                </a:lnTo>
                <a:lnTo>
                  <a:pt x="68287" y="15849"/>
                </a:lnTo>
                <a:lnTo>
                  <a:pt x="73147" y="16281"/>
                </a:lnTo>
                <a:lnTo>
                  <a:pt x="78293" y="16569"/>
                </a:lnTo>
                <a:lnTo>
                  <a:pt x="83628" y="16761"/>
                </a:lnTo>
                <a:lnTo>
                  <a:pt x="110816" y="17069"/>
                </a:lnTo>
                <a:lnTo>
                  <a:pt x="207819" y="17145"/>
                </a:lnTo>
                <a:lnTo>
                  <a:pt x="209984" y="18098"/>
                </a:lnTo>
                <a:lnTo>
                  <a:pt x="211427" y="19685"/>
                </a:lnTo>
                <a:lnTo>
                  <a:pt x="212389" y="21696"/>
                </a:lnTo>
                <a:lnTo>
                  <a:pt x="213983" y="23036"/>
                </a:lnTo>
                <a:lnTo>
                  <a:pt x="215997" y="23930"/>
                </a:lnTo>
                <a:lnTo>
                  <a:pt x="218293" y="24526"/>
                </a:lnTo>
                <a:lnTo>
                  <a:pt x="219824" y="25876"/>
                </a:lnTo>
                <a:lnTo>
                  <a:pt x="220844" y="27728"/>
                </a:lnTo>
                <a:lnTo>
                  <a:pt x="221524" y="29915"/>
                </a:lnTo>
                <a:lnTo>
                  <a:pt x="221978" y="32326"/>
                </a:lnTo>
                <a:lnTo>
                  <a:pt x="222280" y="34886"/>
                </a:lnTo>
                <a:lnTo>
                  <a:pt x="222482" y="37545"/>
                </a:lnTo>
                <a:lnTo>
                  <a:pt x="222616" y="40270"/>
                </a:lnTo>
                <a:lnTo>
                  <a:pt x="222766" y="45838"/>
                </a:lnTo>
                <a:lnTo>
                  <a:pt x="220900" y="49608"/>
                </a:lnTo>
                <a:lnTo>
                  <a:pt x="217752" y="54027"/>
                </a:lnTo>
                <a:lnTo>
                  <a:pt x="213748" y="58878"/>
                </a:lnTo>
                <a:lnTo>
                  <a:pt x="210126" y="63065"/>
                </a:lnTo>
                <a:lnTo>
                  <a:pt x="206759" y="66808"/>
                </a:lnTo>
                <a:lnTo>
                  <a:pt x="203562" y="70256"/>
                </a:lnTo>
                <a:lnTo>
                  <a:pt x="199525" y="73508"/>
                </a:lnTo>
                <a:lnTo>
                  <a:pt x="194929" y="76628"/>
                </a:lnTo>
                <a:lnTo>
                  <a:pt x="189961" y="79660"/>
                </a:lnTo>
                <a:lnTo>
                  <a:pt x="184743" y="83587"/>
                </a:lnTo>
                <a:lnTo>
                  <a:pt x="179359" y="88110"/>
                </a:lnTo>
                <a:lnTo>
                  <a:pt x="169250" y="97262"/>
                </a:lnTo>
                <a:lnTo>
                  <a:pt x="161582" y="104505"/>
                </a:lnTo>
                <a:lnTo>
                  <a:pt x="151910" y="113938"/>
                </a:lnTo>
                <a:lnTo>
                  <a:pt x="147946" y="115964"/>
                </a:lnTo>
                <a:lnTo>
                  <a:pt x="143398" y="117314"/>
                </a:lnTo>
                <a:lnTo>
                  <a:pt x="138461" y="118214"/>
                </a:lnTo>
                <a:lnTo>
                  <a:pt x="135170" y="119767"/>
                </a:lnTo>
                <a:lnTo>
                  <a:pt x="132976" y="121755"/>
                </a:lnTo>
                <a:lnTo>
                  <a:pt x="131513" y="124032"/>
                </a:lnTo>
                <a:lnTo>
                  <a:pt x="129585" y="125551"/>
                </a:lnTo>
                <a:lnTo>
                  <a:pt x="127348" y="126563"/>
                </a:lnTo>
                <a:lnTo>
                  <a:pt x="124903" y="127238"/>
                </a:lnTo>
                <a:lnTo>
                  <a:pt x="123274" y="128640"/>
                </a:lnTo>
                <a:lnTo>
                  <a:pt x="122188" y="130528"/>
                </a:lnTo>
                <a:lnTo>
                  <a:pt x="121463" y="132739"/>
                </a:lnTo>
                <a:lnTo>
                  <a:pt x="120981" y="133260"/>
                </a:lnTo>
                <a:lnTo>
                  <a:pt x="120659" y="132655"/>
                </a:lnTo>
                <a:lnTo>
                  <a:pt x="120142" y="129391"/>
                </a:lnTo>
                <a:lnTo>
                  <a:pt x="122611" y="126405"/>
                </a:lnTo>
                <a:lnTo>
                  <a:pt x="128587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1"/>
          <p:cNvSpPr/>
          <p:nvPr/>
        </p:nvSpPr>
        <p:spPr>
          <a:xfrm>
            <a:off x="1614487" y="2571750"/>
            <a:ext cx="60008" cy="240031"/>
          </a:xfrm>
          <a:custGeom>
            <a:avLst/>
            <a:gdLst/>
            <a:ahLst/>
            <a:cxnLst/>
            <a:rect l="0" t="0" r="0" b="0"/>
            <a:pathLst>
              <a:path w="60008" h="240031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1"/>
                </a:lnTo>
                <a:lnTo>
                  <a:pt x="16086" y="17368"/>
                </a:lnTo>
                <a:lnTo>
                  <a:pt x="16439" y="20151"/>
                </a:lnTo>
                <a:lnTo>
                  <a:pt x="17627" y="23911"/>
                </a:lnTo>
                <a:lnTo>
                  <a:pt x="19371" y="28323"/>
                </a:lnTo>
                <a:lnTo>
                  <a:pt x="21487" y="33170"/>
                </a:lnTo>
                <a:lnTo>
                  <a:pt x="22897" y="37353"/>
                </a:lnTo>
                <a:lnTo>
                  <a:pt x="24464" y="44541"/>
                </a:lnTo>
                <a:lnTo>
                  <a:pt x="24882" y="56364"/>
                </a:lnTo>
                <a:lnTo>
                  <a:pt x="25607" y="133740"/>
                </a:lnTo>
                <a:lnTo>
                  <a:pt x="27549" y="146310"/>
                </a:lnTo>
                <a:lnTo>
                  <a:pt x="30749" y="160405"/>
                </a:lnTo>
                <a:lnTo>
                  <a:pt x="34786" y="175516"/>
                </a:lnTo>
                <a:lnTo>
                  <a:pt x="38431" y="186543"/>
                </a:lnTo>
                <a:lnTo>
                  <a:pt x="41813" y="194847"/>
                </a:lnTo>
                <a:lnTo>
                  <a:pt x="45021" y="201335"/>
                </a:lnTo>
                <a:lnTo>
                  <a:pt x="47159" y="206613"/>
                </a:lnTo>
                <a:lnTo>
                  <a:pt x="48584" y="211084"/>
                </a:lnTo>
                <a:lnTo>
                  <a:pt x="49534" y="215018"/>
                </a:lnTo>
                <a:lnTo>
                  <a:pt x="51121" y="217640"/>
                </a:lnTo>
                <a:lnTo>
                  <a:pt x="53130" y="219388"/>
                </a:lnTo>
                <a:lnTo>
                  <a:pt x="55423" y="220554"/>
                </a:lnTo>
                <a:lnTo>
                  <a:pt x="56951" y="223236"/>
                </a:lnTo>
                <a:lnTo>
                  <a:pt x="57970" y="226928"/>
                </a:lnTo>
                <a:lnTo>
                  <a:pt x="6000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2"/>
          <p:cNvSpPr/>
          <p:nvPr/>
        </p:nvSpPr>
        <p:spPr>
          <a:xfrm>
            <a:off x="1554479" y="2837497"/>
            <a:ext cx="334329" cy="41672"/>
          </a:xfrm>
          <a:custGeom>
            <a:avLst/>
            <a:gdLst/>
            <a:ahLst/>
            <a:cxnLst/>
            <a:rect l="0" t="0" r="0" b="0"/>
            <a:pathLst>
              <a:path w="334329" h="41672">
                <a:moveTo>
                  <a:pt x="0" y="34290"/>
                </a:moveTo>
                <a:lnTo>
                  <a:pt x="18204" y="38841"/>
                </a:lnTo>
                <a:lnTo>
                  <a:pt x="25471" y="40182"/>
                </a:lnTo>
                <a:lnTo>
                  <a:pt x="32221" y="41075"/>
                </a:lnTo>
                <a:lnTo>
                  <a:pt x="38626" y="41671"/>
                </a:lnTo>
                <a:lnTo>
                  <a:pt x="44801" y="41116"/>
                </a:lnTo>
                <a:lnTo>
                  <a:pt x="50822" y="39793"/>
                </a:lnTo>
                <a:lnTo>
                  <a:pt x="56742" y="37959"/>
                </a:lnTo>
                <a:lnTo>
                  <a:pt x="63545" y="36736"/>
                </a:lnTo>
                <a:lnTo>
                  <a:pt x="70939" y="35921"/>
                </a:lnTo>
                <a:lnTo>
                  <a:pt x="78725" y="35377"/>
                </a:lnTo>
                <a:lnTo>
                  <a:pt x="86773" y="34062"/>
                </a:lnTo>
                <a:lnTo>
                  <a:pt x="94997" y="32233"/>
                </a:lnTo>
                <a:lnTo>
                  <a:pt x="103336" y="30061"/>
                </a:lnTo>
                <a:lnTo>
                  <a:pt x="111753" y="27661"/>
                </a:lnTo>
                <a:lnTo>
                  <a:pt x="128726" y="22454"/>
                </a:lnTo>
                <a:lnTo>
                  <a:pt x="137253" y="20684"/>
                </a:lnTo>
                <a:lnTo>
                  <a:pt x="145794" y="19504"/>
                </a:lnTo>
                <a:lnTo>
                  <a:pt x="154346" y="18718"/>
                </a:lnTo>
                <a:lnTo>
                  <a:pt x="162905" y="17241"/>
                </a:lnTo>
                <a:lnTo>
                  <a:pt x="171469" y="15304"/>
                </a:lnTo>
                <a:lnTo>
                  <a:pt x="180035" y="13060"/>
                </a:lnTo>
                <a:lnTo>
                  <a:pt x="191461" y="10612"/>
                </a:lnTo>
                <a:lnTo>
                  <a:pt x="219397" y="5352"/>
                </a:lnTo>
                <a:lnTo>
                  <a:pt x="231037" y="3568"/>
                </a:lnTo>
                <a:lnTo>
                  <a:pt x="240702" y="2379"/>
                </a:lnTo>
                <a:lnTo>
                  <a:pt x="249051" y="1586"/>
                </a:lnTo>
                <a:lnTo>
                  <a:pt x="257474" y="1057"/>
                </a:lnTo>
                <a:lnTo>
                  <a:pt x="274453" y="470"/>
                </a:lnTo>
                <a:lnTo>
                  <a:pt x="288985" y="209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3"/>
          <p:cNvSpPr/>
          <p:nvPr/>
        </p:nvSpPr>
        <p:spPr>
          <a:xfrm>
            <a:off x="1678128" y="2931805"/>
            <a:ext cx="322123" cy="119855"/>
          </a:xfrm>
          <a:custGeom>
            <a:avLst/>
            <a:gdLst/>
            <a:ahLst/>
            <a:cxnLst/>
            <a:rect l="0" t="0" r="0" b="0"/>
            <a:pathLst>
              <a:path w="322123" h="119855">
                <a:moveTo>
                  <a:pt x="4939" y="17134"/>
                </a:moveTo>
                <a:lnTo>
                  <a:pt x="388" y="12584"/>
                </a:lnTo>
                <a:lnTo>
                  <a:pt x="0" y="11243"/>
                </a:lnTo>
                <a:lnTo>
                  <a:pt x="694" y="10349"/>
                </a:lnTo>
                <a:lnTo>
                  <a:pt x="5910" y="8404"/>
                </a:lnTo>
                <a:lnTo>
                  <a:pt x="17753" y="4364"/>
                </a:lnTo>
                <a:lnTo>
                  <a:pt x="27462" y="1934"/>
                </a:lnTo>
                <a:lnTo>
                  <a:pt x="35904" y="854"/>
                </a:lnTo>
                <a:lnTo>
                  <a:pt x="40822" y="566"/>
                </a:lnTo>
                <a:lnTo>
                  <a:pt x="51367" y="246"/>
                </a:lnTo>
                <a:lnTo>
                  <a:pt x="90902" y="12"/>
                </a:lnTo>
                <a:lnTo>
                  <a:pt x="103787" y="0"/>
                </a:lnTo>
                <a:lnTo>
                  <a:pt x="108938" y="949"/>
                </a:lnTo>
                <a:lnTo>
                  <a:pt x="117201" y="4543"/>
                </a:lnTo>
                <a:lnTo>
                  <a:pt x="119785" y="6835"/>
                </a:lnTo>
                <a:lnTo>
                  <a:pt x="121508" y="9316"/>
                </a:lnTo>
                <a:lnTo>
                  <a:pt x="124273" y="15590"/>
                </a:lnTo>
                <a:lnTo>
                  <a:pt x="124652" y="18988"/>
                </a:lnTo>
                <a:lnTo>
                  <a:pt x="124752" y="21228"/>
                </a:lnTo>
                <a:lnTo>
                  <a:pt x="122914" y="23673"/>
                </a:lnTo>
                <a:lnTo>
                  <a:pt x="119784" y="26256"/>
                </a:lnTo>
                <a:lnTo>
                  <a:pt x="115793" y="28931"/>
                </a:lnTo>
                <a:lnTo>
                  <a:pt x="108369" y="34524"/>
                </a:lnTo>
                <a:lnTo>
                  <a:pt x="87420" y="50898"/>
                </a:lnTo>
                <a:lnTo>
                  <a:pt x="78976" y="58694"/>
                </a:lnTo>
                <a:lnTo>
                  <a:pt x="72395" y="65796"/>
                </a:lnTo>
                <a:lnTo>
                  <a:pt x="67055" y="72435"/>
                </a:lnTo>
                <a:lnTo>
                  <a:pt x="61589" y="77814"/>
                </a:lnTo>
                <a:lnTo>
                  <a:pt x="56041" y="82353"/>
                </a:lnTo>
                <a:lnTo>
                  <a:pt x="50437" y="86331"/>
                </a:lnTo>
                <a:lnTo>
                  <a:pt x="45749" y="89935"/>
                </a:lnTo>
                <a:lnTo>
                  <a:pt x="41670" y="93291"/>
                </a:lnTo>
                <a:lnTo>
                  <a:pt x="37999" y="96481"/>
                </a:lnTo>
                <a:lnTo>
                  <a:pt x="33646" y="99559"/>
                </a:lnTo>
                <a:lnTo>
                  <a:pt x="28840" y="102565"/>
                </a:lnTo>
                <a:lnTo>
                  <a:pt x="23730" y="105520"/>
                </a:lnTo>
                <a:lnTo>
                  <a:pt x="19372" y="108443"/>
                </a:lnTo>
                <a:lnTo>
                  <a:pt x="15513" y="111345"/>
                </a:lnTo>
                <a:lnTo>
                  <a:pt x="11988" y="114231"/>
                </a:lnTo>
                <a:lnTo>
                  <a:pt x="10591" y="116156"/>
                </a:lnTo>
                <a:lnTo>
                  <a:pt x="10612" y="117439"/>
                </a:lnTo>
                <a:lnTo>
                  <a:pt x="11579" y="118294"/>
                </a:lnTo>
                <a:lnTo>
                  <a:pt x="13175" y="118864"/>
                </a:lnTo>
                <a:lnTo>
                  <a:pt x="22582" y="119779"/>
                </a:lnTo>
                <a:lnTo>
                  <a:pt x="25274" y="119854"/>
                </a:lnTo>
                <a:lnTo>
                  <a:pt x="29925" y="118952"/>
                </a:lnTo>
                <a:lnTo>
                  <a:pt x="35884" y="117398"/>
                </a:lnTo>
                <a:lnTo>
                  <a:pt x="42714" y="115409"/>
                </a:lnTo>
                <a:lnTo>
                  <a:pt x="176711" y="85088"/>
                </a:lnTo>
                <a:lnTo>
                  <a:pt x="197558" y="81487"/>
                </a:lnTo>
                <a:lnTo>
                  <a:pt x="220982" y="78134"/>
                </a:lnTo>
                <a:lnTo>
                  <a:pt x="246123" y="74945"/>
                </a:lnTo>
                <a:lnTo>
                  <a:pt x="265741" y="73773"/>
                </a:lnTo>
                <a:lnTo>
                  <a:pt x="281677" y="73943"/>
                </a:lnTo>
                <a:lnTo>
                  <a:pt x="322122" y="771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4"/>
          <p:cNvSpPr/>
          <p:nvPr/>
        </p:nvSpPr>
        <p:spPr>
          <a:xfrm>
            <a:off x="1126024" y="2820352"/>
            <a:ext cx="340643" cy="102862"/>
          </a:xfrm>
          <a:custGeom>
            <a:avLst/>
            <a:gdLst/>
            <a:ahLst/>
            <a:cxnLst/>
            <a:rect l="0" t="0" r="0" b="0"/>
            <a:pathLst>
              <a:path w="340643" h="102862">
                <a:moveTo>
                  <a:pt x="8403" y="94298"/>
                </a:moveTo>
                <a:lnTo>
                  <a:pt x="8403" y="98849"/>
                </a:lnTo>
                <a:lnTo>
                  <a:pt x="9355" y="100189"/>
                </a:lnTo>
                <a:lnTo>
                  <a:pt x="10943" y="101083"/>
                </a:lnTo>
                <a:lnTo>
                  <a:pt x="15247" y="102076"/>
                </a:lnTo>
                <a:lnTo>
                  <a:pt x="25771" y="102713"/>
                </a:lnTo>
                <a:lnTo>
                  <a:pt x="28554" y="102765"/>
                </a:lnTo>
                <a:lnTo>
                  <a:pt x="97230" y="102861"/>
                </a:lnTo>
                <a:lnTo>
                  <a:pt x="103816" y="101912"/>
                </a:lnTo>
                <a:lnTo>
                  <a:pt x="110111" y="100326"/>
                </a:lnTo>
                <a:lnTo>
                  <a:pt x="116214" y="98316"/>
                </a:lnTo>
                <a:lnTo>
                  <a:pt x="125997" y="96025"/>
                </a:lnTo>
                <a:lnTo>
                  <a:pt x="138234" y="93544"/>
                </a:lnTo>
                <a:lnTo>
                  <a:pt x="152107" y="90938"/>
                </a:lnTo>
                <a:lnTo>
                  <a:pt x="163260" y="89200"/>
                </a:lnTo>
                <a:lnTo>
                  <a:pt x="172601" y="88042"/>
                </a:lnTo>
                <a:lnTo>
                  <a:pt x="180734" y="87269"/>
                </a:lnTo>
                <a:lnTo>
                  <a:pt x="188060" y="86755"/>
                </a:lnTo>
                <a:lnTo>
                  <a:pt x="194849" y="86412"/>
                </a:lnTo>
                <a:lnTo>
                  <a:pt x="201281" y="86183"/>
                </a:lnTo>
                <a:lnTo>
                  <a:pt x="209378" y="85078"/>
                </a:lnTo>
                <a:lnTo>
                  <a:pt x="218586" y="83389"/>
                </a:lnTo>
                <a:lnTo>
                  <a:pt x="228535" y="81310"/>
                </a:lnTo>
                <a:lnTo>
                  <a:pt x="249750" y="76460"/>
                </a:lnTo>
                <a:lnTo>
                  <a:pt x="260741" y="73833"/>
                </a:lnTo>
                <a:lnTo>
                  <a:pt x="269021" y="72083"/>
                </a:lnTo>
                <a:lnTo>
                  <a:pt x="275493" y="70915"/>
                </a:lnTo>
                <a:lnTo>
                  <a:pt x="280761" y="70137"/>
                </a:lnTo>
                <a:lnTo>
                  <a:pt x="286177" y="68665"/>
                </a:lnTo>
                <a:lnTo>
                  <a:pt x="291693" y="66732"/>
                </a:lnTo>
                <a:lnTo>
                  <a:pt x="297276" y="64491"/>
                </a:lnTo>
                <a:lnTo>
                  <a:pt x="306018" y="62000"/>
                </a:lnTo>
                <a:lnTo>
                  <a:pt x="314031" y="60893"/>
                </a:lnTo>
                <a:lnTo>
                  <a:pt x="323943" y="60401"/>
                </a:lnTo>
                <a:lnTo>
                  <a:pt x="328300" y="59317"/>
                </a:lnTo>
                <a:lnTo>
                  <a:pt x="332158" y="57643"/>
                </a:lnTo>
                <a:lnTo>
                  <a:pt x="340642" y="52661"/>
                </a:lnTo>
                <a:lnTo>
                  <a:pt x="340386" y="51300"/>
                </a:lnTo>
                <a:lnTo>
                  <a:pt x="339262" y="49440"/>
                </a:lnTo>
                <a:lnTo>
                  <a:pt x="337561" y="47248"/>
                </a:lnTo>
                <a:lnTo>
                  <a:pt x="334522" y="45786"/>
                </a:lnTo>
                <a:lnTo>
                  <a:pt x="326064" y="44162"/>
                </a:lnTo>
                <a:lnTo>
                  <a:pt x="318496" y="43440"/>
                </a:lnTo>
                <a:lnTo>
                  <a:pt x="308880" y="43034"/>
                </a:lnTo>
                <a:lnTo>
                  <a:pt x="301016" y="42939"/>
                </a:lnTo>
                <a:lnTo>
                  <a:pt x="287996" y="42896"/>
                </a:lnTo>
                <a:lnTo>
                  <a:pt x="280523" y="43838"/>
                </a:lnTo>
                <a:lnTo>
                  <a:pt x="272684" y="45418"/>
                </a:lnTo>
                <a:lnTo>
                  <a:pt x="264600" y="47423"/>
                </a:lnTo>
                <a:lnTo>
                  <a:pt x="257306" y="48761"/>
                </a:lnTo>
                <a:lnTo>
                  <a:pt x="250538" y="49652"/>
                </a:lnTo>
                <a:lnTo>
                  <a:pt x="244122" y="50247"/>
                </a:lnTo>
                <a:lnTo>
                  <a:pt x="237939" y="50643"/>
                </a:lnTo>
                <a:lnTo>
                  <a:pt x="225989" y="51083"/>
                </a:lnTo>
                <a:lnTo>
                  <a:pt x="190268" y="51389"/>
                </a:lnTo>
                <a:lnTo>
                  <a:pt x="183938" y="51404"/>
                </a:lnTo>
                <a:lnTo>
                  <a:pt x="174004" y="52367"/>
                </a:lnTo>
                <a:lnTo>
                  <a:pt x="161666" y="53961"/>
                </a:lnTo>
                <a:lnTo>
                  <a:pt x="147726" y="55977"/>
                </a:lnTo>
                <a:lnTo>
                  <a:pt x="134623" y="58273"/>
                </a:lnTo>
                <a:lnTo>
                  <a:pt x="122077" y="60756"/>
                </a:lnTo>
                <a:lnTo>
                  <a:pt x="70015" y="71586"/>
                </a:lnTo>
                <a:lnTo>
                  <a:pt x="59955" y="73441"/>
                </a:lnTo>
                <a:lnTo>
                  <a:pt x="52296" y="74678"/>
                </a:lnTo>
                <a:lnTo>
                  <a:pt x="46238" y="75503"/>
                </a:lnTo>
                <a:lnTo>
                  <a:pt x="36484" y="76053"/>
                </a:lnTo>
                <a:lnTo>
                  <a:pt x="10406" y="76664"/>
                </a:lnTo>
                <a:lnTo>
                  <a:pt x="3071" y="75874"/>
                </a:lnTo>
                <a:lnTo>
                  <a:pt x="86" y="74395"/>
                </a:lnTo>
                <a:lnTo>
                  <a:pt x="0" y="72457"/>
                </a:lnTo>
                <a:lnTo>
                  <a:pt x="1849" y="71165"/>
                </a:lnTo>
                <a:lnTo>
                  <a:pt x="8982" y="69729"/>
                </a:lnTo>
                <a:lnTo>
                  <a:pt x="19158" y="68920"/>
                </a:lnTo>
                <a:lnTo>
                  <a:pt x="27788" y="66191"/>
                </a:lnTo>
                <a:lnTo>
                  <a:pt x="32756" y="64130"/>
                </a:lnTo>
                <a:lnTo>
                  <a:pt x="43357" y="61840"/>
                </a:lnTo>
                <a:lnTo>
                  <a:pt x="48850" y="61229"/>
                </a:lnTo>
                <a:lnTo>
                  <a:pt x="54418" y="59869"/>
                </a:lnTo>
                <a:lnTo>
                  <a:pt x="60035" y="58010"/>
                </a:lnTo>
                <a:lnTo>
                  <a:pt x="65684" y="55819"/>
                </a:lnTo>
                <a:lnTo>
                  <a:pt x="71355" y="53405"/>
                </a:lnTo>
                <a:lnTo>
                  <a:pt x="82737" y="48183"/>
                </a:lnTo>
                <a:lnTo>
                  <a:pt x="91296" y="45457"/>
                </a:lnTo>
                <a:lnTo>
                  <a:pt x="101765" y="42687"/>
                </a:lnTo>
                <a:lnTo>
                  <a:pt x="113507" y="39888"/>
                </a:lnTo>
                <a:lnTo>
                  <a:pt x="124192" y="38022"/>
                </a:lnTo>
                <a:lnTo>
                  <a:pt x="134173" y="36778"/>
                </a:lnTo>
                <a:lnTo>
                  <a:pt x="143685" y="35949"/>
                </a:lnTo>
                <a:lnTo>
                  <a:pt x="154788" y="34443"/>
                </a:lnTo>
                <a:lnTo>
                  <a:pt x="179826" y="30231"/>
                </a:lnTo>
                <a:lnTo>
                  <a:pt x="192217" y="27774"/>
                </a:lnTo>
                <a:lnTo>
                  <a:pt x="216146" y="22504"/>
                </a:lnTo>
                <a:lnTo>
                  <a:pt x="226908" y="19765"/>
                </a:lnTo>
                <a:lnTo>
                  <a:pt x="236941" y="16987"/>
                </a:lnTo>
                <a:lnTo>
                  <a:pt x="246486" y="14182"/>
                </a:lnTo>
                <a:lnTo>
                  <a:pt x="255708" y="12312"/>
                </a:lnTo>
                <a:lnTo>
                  <a:pt x="264713" y="11066"/>
                </a:lnTo>
                <a:lnTo>
                  <a:pt x="273574" y="10235"/>
                </a:lnTo>
                <a:lnTo>
                  <a:pt x="280434" y="8728"/>
                </a:lnTo>
                <a:lnTo>
                  <a:pt x="285959" y="6771"/>
                </a:lnTo>
                <a:lnTo>
                  <a:pt x="290596" y="4514"/>
                </a:lnTo>
                <a:lnTo>
                  <a:pt x="298287" y="2006"/>
                </a:lnTo>
                <a:lnTo>
                  <a:pt x="307972" y="595"/>
                </a:lnTo>
                <a:lnTo>
                  <a:pt x="3170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5"/>
          <p:cNvSpPr/>
          <p:nvPr/>
        </p:nvSpPr>
        <p:spPr>
          <a:xfrm>
            <a:off x="1203007" y="2787254"/>
            <a:ext cx="255773" cy="153114"/>
          </a:xfrm>
          <a:custGeom>
            <a:avLst/>
            <a:gdLst/>
            <a:ahLst/>
            <a:cxnLst/>
            <a:rect l="0" t="0" r="0" b="0"/>
            <a:pathLst>
              <a:path w="255773" h="153114">
                <a:moveTo>
                  <a:pt x="0" y="7381"/>
                </a:moveTo>
                <a:lnTo>
                  <a:pt x="81399" y="7381"/>
                </a:lnTo>
                <a:lnTo>
                  <a:pt x="90461" y="6428"/>
                </a:lnTo>
                <a:lnTo>
                  <a:pt x="101265" y="4841"/>
                </a:lnTo>
                <a:lnTo>
                  <a:pt x="113230" y="2830"/>
                </a:lnTo>
                <a:lnTo>
                  <a:pt x="123112" y="1489"/>
                </a:lnTo>
                <a:lnTo>
                  <a:pt x="131604" y="595"/>
                </a:lnTo>
                <a:lnTo>
                  <a:pt x="139171" y="0"/>
                </a:lnTo>
                <a:lnTo>
                  <a:pt x="148978" y="555"/>
                </a:lnTo>
                <a:lnTo>
                  <a:pt x="160279" y="1878"/>
                </a:lnTo>
                <a:lnTo>
                  <a:pt x="172575" y="3712"/>
                </a:lnTo>
                <a:lnTo>
                  <a:pt x="183630" y="5887"/>
                </a:lnTo>
                <a:lnTo>
                  <a:pt x="193858" y="8290"/>
                </a:lnTo>
                <a:lnTo>
                  <a:pt x="203533" y="10844"/>
                </a:lnTo>
                <a:lnTo>
                  <a:pt x="211889" y="12547"/>
                </a:lnTo>
                <a:lnTo>
                  <a:pt x="219364" y="13682"/>
                </a:lnTo>
                <a:lnTo>
                  <a:pt x="226253" y="14439"/>
                </a:lnTo>
                <a:lnTo>
                  <a:pt x="231798" y="15896"/>
                </a:lnTo>
                <a:lnTo>
                  <a:pt x="236447" y="17820"/>
                </a:lnTo>
                <a:lnTo>
                  <a:pt x="246201" y="23201"/>
                </a:lnTo>
                <a:lnTo>
                  <a:pt x="250075" y="26477"/>
                </a:lnTo>
                <a:lnTo>
                  <a:pt x="255772" y="31790"/>
                </a:lnTo>
                <a:lnTo>
                  <a:pt x="255287" y="34131"/>
                </a:lnTo>
                <a:lnTo>
                  <a:pt x="254012" y="37597"/>
                </a:lnTo>
                <a:lnTo>
                  <a:pt x="252209" y="41812"/>
                </a:lnTo>
                <a:lnTo>
                  <a:pt x="250054" y="45575"/>
                </a:lnTo>
                <a:lnTo>
                  <a:pt x="247665" y="49036"/>
                </a:lnTo>
                <a:lnTo>
                  <a:pt x="245120" y="52296"/>
                </a:lnTo>
                <a:lnTo>
                  <a:pt x="242471" y="55422"/>
                </a:lnTo>
                <a:lnTo>
                  <a:pt x="239752" y="58458"/>
                </a:lnTo>
                <a:lnTo>
                  <a:pt x="234191" y="64372"/>
                </a:lnTo>
                <a:lnTo>
                  <a:pt x="217781" y="81009"/>
                </a:lnTo>
                <a:lnTo>
                  <a:pt x="192137" y="106697"/>
                </a:lnTo>
                <a:lnTo>
                  <a:pt x="186194" y="111691"/>
                </a:lnTo>
                <a:lnTo>
                  <a:pt x="180327" y="115974"/>
                </a:lnTo>
                <a:lnTo>
                  <a:pt x="174510" y="119781"/>
                </a:lnTo>
                <a:lnTo>
                  <a:pt x="169680" y="123272"/>
                </a:lnTo>
                <a:lnTo>
                  <a:pt x="165508" y="126551"/>
                </a:lnTo>
                <a:lnTo>
                  <a:pt x="161773" y="129690"/>
                </a:lnTo>
                <a:lnTo>
                  <a:pt x="157379" y="132735"/>
                </a:lnTo>
                <a:lnTo>
                  <a:pt x="152544" y="135718"/>
                </a:lnTo>
                <a:lnTo>
                  <a:pt x="147416" y="138659"/>
                </a:lnTo>
                <a:lnTo>
                  <a:pt x="142092" y="140619"/>
                </a:lnTo>
                <a:lnTo>
                  <a:pt x="136638" y="141927"/>
                </a:lnTo>
                <a:lnTo>
                  <a:pt x="131097" y="142798"/>
                </a:lnTo>
                <a:lnTo>
                  <a:pt x="127403" y="144331"/>
                </a:lnTo>
                <a:lnTo>
                  <a:pt x="124940" y="146306"/>
                </a:lnTo>
                <a:lnTo>
                  <a:pt x="123299" y="148575"/>
                </a:lnTo>
                <a:lnTo>
                  <a:pt x="121252" y="150088"/>
                </a:lnTo>
                <a:lnTo>
                  <a:pt x="118934" y="151096"/>
                </a:lnTo>
                <a:lnTo>
                  <a:pt x="111442" y="153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6"/>
          <p:cNvSpPr/>
          <p:nvPr/>
        </p:nvSpPr>
        <p:spPr>
          <a:xfrm>
            <a:off x="3861673" y="3426423"/>
            <a:ext cx="341710" cy="670642"/>
          </a:xfrm>
          <a:custGeom>
            <a:avLst/>
            <a:gdLst/>
            <a:ahLst/>
            <a:cxnLst/>
            <a:rect l="0" t="0" r="0" b="0"/>
            <a:pathLst>
              <a:path w="341710" h="670642">
                <a:moveTo>
                  <a:pt x="7381" y="36867"/>
                </a:moveTo>
                <a:lnTo>
                  <a:pt x="2831" y="32316"/>
                </a:lnTo>
                <a:lnTo>
                  <a:pt x="1490" y="31927"/>
                </a:lnTo>
                <a:lnTo>
                  <a:pt x="596" y="32622"/>
                </a:lnTo>
                <a:lnTo>
                  <a:pt x="0" y="34037"/>
                </a:lnTo>
                <a:lnTo>
                  <a:pt x="556" y="35932"/>
                </a:lnTo>
                <a:lnTo>
                  <a:pt x="4936" y="43152"/>
                </a:lnTo>
                <a:lnTo>
                  <a:pt x="6294" y="48550"/>
                </a:lnTo>
                <a:lnTo>
                  <a:pt x="6899" y="61744"/>
                </a:lnTo>
                <a:lnTo>
                  <a:pt x="8119" y="82213"/>
                </a:lnTo>
                <a:lnTo>
                  <a:pt x="9778" y="95673"/>
                </a:lnTo>
                <a:lnTo>
                  <a:pt x="11837" y="110361"/>
                </a:lnTo>
                <a:lnTo>
                  <a:pt x="15114" y="123010"/>
                </a:lnTo>
                <a:lnTo>
                  <a:pt x="19204" y="134301"/>
                </a:lnTo>
                <a:lnTo>
                  <a:pt x="27876" y="152560"/>
                </a:lnTo>
                <a:lnTo>
                  <a:pt x="34906" y="163851"/>
                </a:lnTo>
                <a:lnTo>
                  <a:pt x="43744" y="174584"/>
                </a:lnTo>
                <a:lnTo>
                  <a:pt x="53070" y="183799"/>
                </a:lnTo>
                <a:lnTo>
                  <a:pt x="60390" y="187895"/>
                </a:lnTo>
                <a:lnTo>
                  <a:pt x="66818" y="189715"/>
                </a:lnTo>
                <a:lnTo>
                  <a:pt x="69866" y="190201"/>
                </a:lnTo>
                <a:lnTo>
                  <a:pt x="78332" y="188200"/>
                </a:lnTo>
                <a:lnTo>
                  <a:pt x="87493" y="185089"/>
                </a:lnTo>
                <a:lnTo>
                  <a:pt x="94739" y="183705"/>
                </a:lnTo>
                <a:lnTo>
                  <a:pt x="101135" y="180551"/>
                </a:lnTo>
                <a:lnTo>
                  <a:pt x="108105" y="175021"/>
                </a:lnTo>
                <a:lnTo>
                  <a:pt x="117552" y="166214"/>
                </a:lnTo>
                <a:lnTo>
                  <a:pt x="125561" y="155949"/>
                </a:lnTo>
                <a:lnTo>
                  <a:pt x="133248" y="143132"/>
                </a:lnTo>
                <a:lnTo>
                  <a:pt x="143015" y="124736"/>
                </a:lnTo>
                <a:lnTo>
                  <a:pt x="151166" y="106400"/>
                </a:lnTo>
                <a:lnTo>
                  <a:pt x="157963" y="89678"/>
                </a:lnTo>
                <a:lnTo>
                  <a:pt x="167145" y="69553"/>
                </a:lnTo>
                <a:lnTo>
                  <a:pt x="175898" y="50573"/>
                </a:lnTo>
                <a:lnTo>
                  <a:pt x="184524" y="28228"/>
                </a:lnTo>
                <a:lnTo>
                  <a:pt x="193112" y="10071"/>
                </a:lnTo>
                <a:lnTo>
                  <a:pt x="199784" y="141"/>
                </a:lnTo>
                <a:lnTo>
                  <a:pt x="199468" y="0"/>
                </a:lnTo>
                <a:lnTo>
                  <a:pt x="196666" y="2068"/>
                </a:lnTo>
                <a:lnTo>
                  <a:pt x="202957" y="22055"/>
                </a:lnTo>
                <a:lnTo>
                  <a:pt x="209687" y="40521"/>
                </a:lnTo>
                <a:lnTo>
                  <a:pt x="211595" y="55636"/>
                </a:lnTo>
                <a:lnTo>
                  <a:pt x="214983" y="79499"/>
                </a:lnTo>
                <a:lnTo>
                  <a:pt x="217220" y="93863"/>
                </a:lnTo>
                <a:lnTo>
                  <a:pt x="219664" y="106297"/>
                </a:lnTo>
                <a:lnTo>
                  <a:pt x="222245" y="117443"/>
                </a:lnTo>
                <a:lnTo>
                  <a:pt x="224919" y="127732"/>
                </a:lnTo>
                <a:lnTo>
                  <a:pt x="227654" y="143163"/>
                </a:lnTo>
                <a:lnTo>
                  <a:pt x="230430" y="162024"/>
                </a:lnTo>
                <a:lnTo>
                  <a:pt x="233233" y="183170"/>
                </a:lnTo>
                <a:lnTo>
                  <a:pt x="235102" y="201077"/>
                </a:lnTo>
                <a:lnTo>
                  <a:pt x="236347" y="216825"/>
                </a:lnTo>
                <a:lnTo>
                  <a:pt x="237178" y="231134"/>
                </a:lnTo>
                <a:lnTo>
                  <a:pt x="238684" y="245436"/>
                </a:lnTo>
                <a:lnTo>
                  <a:pt x="240641" y="259733"/>
                </a:lnTo>
                <a:lnTo>
                  <a:pt x="245354" y="288318"/>
                </a:lnTo>
                <a:lnTo>
                  <a:pt x="250625" y="316898"/>
                </a:lnTo>
                <a:lnTo>
                  <a:pt x="252411" y="331187"/>
                </a:lnTo>
                <a:lnTo>
                  <a:pt x="253602" y="345475"/>
                </a:lnTo>
                <a:lnTo>
                  <a:pt x="254396" y="359763"/>
                </a:lnTo>
                <a:lnTo>
                  <a:pt x="255878" y="374051"/>
                </a:lnTo>
                <a:lnTo>
                  <a:pt x="257818" y="388339"/>
                </a:lnTo>
                <a:lnTo>
                  <a:pt x="260064" y="402626"/>
                </a:lnTo>
                <a:lnTo>
                  <a:pt x="261562" y="416914"/>
                </a:lnTo>
                <a:lnTo>
                  <a:pt x="262560" y="431202"/>
                </a:lnTo>
                <a:lnTo>
                  <a:pt x="263669" y="458824"/>
                </a:lnTo>
                <a:lnTo>
                  <a:pt x="264162" y="483801"/>
                </a:lnTo>
                <a:lnTo>
                  <a:pt x="263341" y="495795"/>
                </a:lnTo>
                <a:lnTo>
                  <a:pt x="261841" y="507601"/>
                </a:lnTo>
                <a:lnTo>
                  <a:pt x="259889" y="519283"/>
                </a:lnTo>
                <a:lnTo>
                  <a:pt x="257635" y="530880"/>
                </a:lnTo>
                <a:lnTo>
                  <a:pt x="252590" y="553925"/>
                </a:lnTo>
                <a:lnTo>
                  <a:pt x="249713" y="574328"/>
                </a:lnTo>
                <a:lnTo>
                  <a:pt x="247482" y="592921"/>
                </a:lnTo>
                <a:lnTo>
                  <a:pt x="243315" y="610710"/>
                </a:lnTo>
                <a:lnTo>
                  <a:pt x="233209" y="628140"/>
                </a:lnTo>
                <a:lnTo>
                  <a:pt x="226513" y="636789"/>
                </a:lnTo>
                <a:lnTo>
                  <a:pt x="220144" y="643508"/>
                </a:lnTo>
                <a:lnTo>
                  <a:pt x="213993" y="648939"/>
                </a:lnTo>
                <a:lnTo>
                  <a:pt x="207988" y="653512"/>
                </a:lnTo>
                <a:lnTo>
                  <a:pt x="198775" y="661134"/>
                </a:lnTo>
                <a:lnTo>
                  <a:pt x="194984" y="664500"/>
                </a:lnTo>
                <a:lnTo>
                  <a:pt x="190553" y="666744"/>
                </a:lnTo>
                <a:lnTo>
                  <a:pt x="180549" y="669237"/>
                </a:lnTo>
                <a:lnTo>
                  <a:pt x="175214" y="669902"/>
                </a:lnTo>
                <a:lnTo>
                  <a:pt x="169752" y="670345"/>
                </a:lnTo>
                <a:lnTo>
                  <a:pt x="164206" y="670641"/>
                </a:lnTo>
                <a:lnTo>
                  <a:pt x="158604" y="669885"/>
                </a:lnTo>
                <a:lnTo>
                  <a:pt x="152964" y="668429"/>
                </a:lnTo>
                <a:lnTo>
                  <a:pt x="147299" y="666506"/>
                </a:lnTo>
                <a:lnTo>
                  <a:pt x="141617" y="663319"/>
                </a:lnTo>
                <a:lnTo>
                  <a:pt x="135924" y="659289"/>
                </a:lnTo>
                <a:lnTo>
                  <a:pt x="130224" y="654697"/>
                </a:lnTo>
                <a:lnTo>
                  <a:pt x="124519" y="649731"/>
                </a:lnTo>
                <a:lnTo>
                  <a:pt x="118811" y="644516"/>
                </a:lnTo>
                <a:lnTo>
                  <a:pt x="107388" y="633640"/>
                </a:lnTo>
                <a:lnTo>
                  <a:pt x="95962" y="622457"/>
                </a:lnTo>
                <a:lnTo>
                  <a:pt x="92152" y="615855"/>
                </a:lnTo>
                <a:lnTo>
                  <a:pt x="87920" y="600900"/>
                </a:lnTo>
                <a:lnTo>
                  <a:pt x="83499" y="584728"/>
                </a:lnTo>
                <a:lnTo>
                  <a:pt x="78359" y="567063"/>
                </a:lnTo>
                <a:lnTo>
                  <a:pt x="72900" y="546512"/>
                </a:lnTo>
                <a:lnTo>
                  <a:pt x="69838" y="527218"/>
                </a:lnTo>
                <a:lnTo>
                  <a:pt x="68477" y="508166"/>
                </a:lnTo>
                <a:lnTo>
                  <a:pt x="67873" y="486998"/>
                </a:lnTo>
                <a:lnTo>
                  <a:pt x="69616" y="476019"/>
                </a:lnTo>
                <a:lnTo>
                  <a:pt x="72684" y="464890"/>
                </a:lnTo>
                <a:lnTo>
                  <a:pt x="76634" y="453661"/>
                </a:lnTo>
                <a:lnTo>
                  <a:pt x="80220" y="442364"/>
                </a:lnTo>
                <a:lnTo>
                  <a:pt x="92819" y="399399"/>
                </a:lnTo>
                <a:lnTo>
                  <a:pt x="99646" y="380872"/>
                </a:lnTo>
                <a:lnTo>
                  <a:pt x="109030" y="363113"/>
                </a:lnTo>
                <a:lnTo>
                  <a:pt x="115152" y="354377"/>
                </a:lnTo>
                <a:lnTo>
                  <a:pt x="122091" y="345695"/>
                </a:lnTo>
                <a:lnTo>
                  <a:pt x="129575" y="337050"/>
                </a:lnTo>
                <a:lnTo>
                  <a:pt x="136469" y="328429"/>
                </a:lnTo>
                <a:lnTo>
                  <a:pt x="142970" y="319824"/>
                </a:lnTo>
                <a:lnTo>
                  <a:pt x="149209" y="311230"/>
                </a:lnTo>
                <a:lnTo>
                  <a:pt x="155273" y="304548"/>
                </a:lnTo>
                <a:lnTo>
                  <a:pt x="161221" y="299141"/>
                </a:lnTo>
                <a:lnTo>
                  <a:pt x="167091" y="294583"/>
                </a:lnTo>
                <a:lnTo>
                  <a:pt x="173862" y="290593"/>
                </a:lnTo>
                <a:lnTo>
                  <a:pt x="181234" y="286980"/>
                </a:lnTo>
                <a:lnTo>
                  <a:pt x="189006" y="283619"/>
                </a:lnTo>
                <a:lnTo>
                  <a:pt x="202721" y="277344"/>
                </a:lnTo>
                <a:lnTo>
                  <a:pt x="227047" y="265555"/>
                </a:lnTo>
                <a:lnTo>
                  <a:pt x="237646" y="262668"/>
                </a:lnTo>
                <a:lnTo>
                  <a:pt x="251379" y="259791"/>
                </a:lnTo>
                <a:lnTo>
                  <a:pt x="267201" y="256920"/>
                </a:lnTo>
                <a:lnTo>
                  <a:pt x="280607" y="255006"/>
                </a:lnTo>
                <a:lnTo>
                  <a:pt x="292402" y="253731"/>
                </a:lnTo>
                <a:lnTo>
                  <a:pt x="341709" y="2426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87"/>
          <p:cNvSpPr/>
          <p:nvPr/>
        </p:nvSpPr>
        <p:spPr>
          <a:xfrm>
            <a:off x="4391977" y="3420427"/>
            <a:ext cx="317183" cy="85726"/>
          </a:xfrm>
          <a:custGeom>
            <a:avLst/>
            <a:gdLst/>
            <a:ahLst/>
            <a:cxnLst/>
            <a:rect l="0" t="0" r="0" b="0"/>
            <a:pathLst>
              <a:path w="317183" h="85726">
                <a:moveTo>
                  <a:pt x="0" y="85725"/>
                </a:moveTo>
                <a:lnTo>
                  <a:pt x="11932" y="73793"/>
                </a:lnTo>
                <a:lnTo>
                  <a:pt x="14622" y="72055"/>
                </a:lnTo>
                <a:lnTo>
                  <a:pt x="20151" y="70125"/>
                </a:lnTo>
                <a:lnTo>
                  <a:pt x="23911" y="68658"/>
                </a:lnTo>
                <a:lnTo>
                  <a:pt x="28324" y="66727"/>
                </a:lnTo>
                <a:lnTo>
                  <a:pt x="33170" y="64487"/>
                </a:lnTo>
                <a:lnTo>
                  <a:pt x="38306" y="62994"/>
                </a:lnTo>
                <a:lnTo>
                  <a:pt x="43635" y="61998"/>
                </a:lnTo>
                <a:lnTo>
                  <a:pt x="49092" y="61335"/>
                </a:lnTo>
                <a:lnTo>
                  <a:pt x="55588" y="59940"/>
                </a:lnTo>
                <a:lnTo>
                  <a:pt x="62777" y="58057"/>
                </a:lnTo>
                <a:lnTo>
                  <a:pt x="70426" y="55850"/>
                </a:lnTo>
                <a:lnTo>
                  <a:pt x="86545" y="50858"/>
                </a:lnTo>
                <a:lnTo>
                  <a:pt x="171464" y="22850"/>
                </a:lnTo>
                <a:lnTo>
                  <a:pt x="180985" y="19996"/>
                </a:lnTo>
                <a:lnTo>
                  <a:pt x="201723" y="14285"/>
                </a:lnTo>
                <a:lnTo>
                  <a:pt x="213539" y="12380"/>
                </a:lnTo>
                <a:lnTo>
                  <a:pt x="226180" y="11111"/>
                </a:lnTo>
                <a:lnTo>
                  <a:pt x="239369" y="10265"/>
                </a:lnTo>
                <a:lnTo>
                  <a:pt x="250067" y="8748"/>
                </a:lnTo>
                <a:lnTo>
                  <a:pt x="259104" y="6785"/>
                </a:lnTo>
                <a:lnTo>
                  <a:pt x="267033" y="4524"/>
                </a:lnTo>
                <a:lnTo>
                  <a:pt x="274225" y="3015"/>
                </a:lnTo>
                <a:lnTo>
                  <a:pt x="280924" y="201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88"/>
          <p:cNvSpPr/>
          <p:nvPr/>
        </p:nvSpPr>
        <p:spPr>
          <a:xfrm>
            <a:off x="4409122" y="3497579"/>
            <a:ext cx="325756" cy="75962"/>
          </a:xfrm>
          <a:custGeom>
            <a:avLst/>
            <a:gdLst/>
            <a:ahLst/>
            <a:cxnLst/>
            <a:rect l="0" t="0" r="0" b="0"/>
            <a:pathLst>
              <a:path w="325756" h="75962">
                <a:moveTo>
                  <a:pt x="0" y="68581"/>
                </a:moveTo>
                <a:lnTo>
                  <a:pt x="4551" y="73132"/>
                </a:lnTo>
                <a:lnTo>
                  <a:pt x="6844" y="74472"/>
                </a:lnTo>
                <a:lnTo>
                  <a:pt x="11932" y="75961"/>
                </a:lnTo>
                <a:lnTo>
                  <a:pt x="19384" y="74454"/>
                </a:lnTo>
                <a:lnTo>
                  <a:pt x="30068" y="71544"/>
                </a:lnTo>
                <a:lnTo>
                  <a:pt x="64789" y="60886"/>
                </a:lnTo>
                <a:lnTo>
                  <a:pt x="180003" y="22865"/>
                </a:lnTo>
                <a:lnTo>
                  <a:pt x="188582" y="20958"/>
                </a:lnTo>
                <a:lnTo>
                  <a:pt x="197159" y="19688"/>
                </a:lnTo>
                <a:lnTo>
                  <a:pt x="205734" y="18840"/>
                </a:lnTo>
                <a:lnTo>
                  <a:pt x="217166" y="17323"/>
                </a:lnTo>
                <a:lnTo>
                  <a:pt x="245109" y="13097"/>
                </a:lnTo>
                <a:lnTo>
                  <a:pt x="257703" y="11589"/>
                </a:lnTo>
                <a:lnTo>
                  <a:pt x="268957" y="1058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89"/>
          <p:cNvSpPr/>
          <p:nvPr/>
        </p:nvSpPr>
        <p:spPr>
          <a:xfrm>
            <a:off x="4837747" y="3411854"/>
            <a:ext cx="480061" cy="242082"/>
          </a:xfrm>
          <a:custGeom>
            <a:avLst/>
            <a:gdLst/>
            <a:ahLst/>
            <a:cxnLst/>
            <a:rect l="0" t="0" r="0" b="0"/>
            <a:pathLst>
              <a:path w="480061" h="242082">
                <a:moveTo>
                  <a:pt x="0" y="0"/>
                </a:moveTo>
                <a:lnTo>
                  <a:pt x="13653" y="9102"/>
                </a:lnTo>
                <a:lnTo>
                  <a:pt x="18627" y="13688"/>
                </a:lnTo>
                <a:lnTo>
                  <a:pt x="22895" y="18651"/>
                </a:lnTo>
                <a:lnTo>
                  <a:pt x="26694" y="23864"/>
                </a:lnTo>
                <a:lnTo>
                  <a:pt x="29226" y="28292"/>
                </a:lnTo>
                <a:lnTo>
                  <a:pt x="32039" y="35752"/>
                </a:lnTo>
                <a:lnTo>
                  <a:pt x="33742" y="40027"/>
                </a:lnTo>
                <a:lnTo>
                  <a:pt x="35830" y="44783"/>
                </a:lnTo>
                <a:lnTo>
                  <a:pt x="38174" y="49858"/>
                </a:lnTo>
                <a:lnTo>
                  <a:pt x="39737" y="56099"/>
                </a:lnTo>
                <a:lnTo>
                  <a:pt x="40779" y="63117"/>
                </a:lnTo>
                <a:lnTo>
                  <a:pt x="48479" y="144520"/>
                </a:lnTo>
                <a:lnTo>
                  <a:pt x="49465" y="159212"/>
                </a:lnTo>
                <a:lnTo>
                  <a:pt x="50560" y="182204"/>
                </a:lnTo>
                <a:lnTo>
                  <a:pt x="51046" y="198772"/>
                </a:lnTo>
                <a:lnTo>
                  <a:pt x="52128" y="206810"/>
                </a:lnTo>
                <a:lnTo>
                  <a:pt x="53802" y="215026"/>
                </a:lnTo>
                <a:lnTo>
                  <a:pt x="55871" y="223361"/>
                </a:lnTo>
                <a:lnTo>
                  <a:pt x="57249" y="229870"/>
                </a:lnTo>
                <a:lnTo>
                  <a:pt x="58169" y="235162"/>
                </a:lnTo>
                <a:lnTo>
                  <a:pt x="58782" y="239642"/>
                </a:lnTo>
                <a:lnTo>
                  <a:pt x="58238" y="241677"/>
                </a:lnTo>
                <a:lnTo>
                  <a:pt x="56923" y="242081"/>
                </a:lnTo>
                <a:lnTo>
                  <a:pt x="55094" y="241397"/>
                </a:lnTo>
                <a:lnTo>
                  <a:pt x="53874" y="238084"/>
                </a:lnTo>
                <a:lnTo>
                  <a:pt x="53061" y="233018"/>
                </a:lnTo>
                <a:lnTo>
                  <a:pt x="52519" y="226783"/>
                </a:lnTo>
                <a:lnTo>
                  <a:pt x="52158" y="219769"/>
                </a:lnTo>
                <a:lnTo>
                  <a:pt x="51756" y="204355"/>
                </a:lnTo>
                <a:lnTo>
                  <a:pt x="53554" y="193387"/>
                </a:lnTo>
                <a:lnTo>
                  <a:pt x="56658" y="180360"/>
                </a:lnTo>
                <a:lnTo>
                  <a:pt x="60632" y="165960"/>
                </a:lnTo>
                <a:lnTo>
                  <a:pt x="70128" y="134720"/>
                </a:lnTo>
                <a:lnTo>
                  <a:pt x="75327" y="118389"/>
                </a:lnTo>
                <a:lnTo>
                  <a:pt x="80698" y="104644"/>
                </a:lnTo>
                <a:lnTo>
                  <a:pt x="86184" y="92623"/>
                </a:lnTo>
                <a:lnTo>
                  <a:pt x="91746" y="81751"/>
                </a:lnTo>
                <a:lnTo>
                  <a:pt x="97359" y="72598"/>
                </a:lnTo>
                <a:lnTo>
                  <a:pt x="103006" y="64592"/>
                </a:lnTo>
                <a:lnTo>
                  <a:pt x="108676" y="57349"/>
                </a:lnTo>
                <a:lnTo>
                  <a:pt x="113408" y="51568"/>
                </a:lnTo>
                <a:lnTo>
                  <a:pt x="117516" y="46762"/>
                </a:lnTo>
                <a:lnTo>
                  <a:pt x="121206" y="42604"/>
                </a:lnTo>
                <a:lnTo>
                  <a:pt x="127477" y="37928"/>
                </a:lnTo>
                <a:lnTo>
                  <a:pt x="135467" y="32906"/>
                </a:lnTo>
                <a:lnTo>
                  <a:pt x="157463" y="20259"/>
                </a:lnTo>
                <a:lnTo>
                  <a:pt x="161173" y="20174"/>
                </a:lnTo>
                <a:lnTo>
                  <a:pt x="170375" y="22619"/>
                </a:lnTo>
                <a:lnTo>
                  <a:pt x="178275" y="26881"/>
                </a:lnTo>
                <a:lnTo>
                  <a:pt x="184961" y="31950"/>
                </a:lnTo>
                <a:lnTo>
                  <a:pt x="191108" y="37378"/>
                </a:lnTo>
                <a:lnTo>
                  <a:pt x="194080" y="41111"/>
                </a:lnTo>
                <a:lnTo>
                  <a:pt x="197014" y="45505"/>
                </a:lnTo>
                <a:lnTo>
                  <a:pt x="199923" y="50340"/>
                </a:lnTo>
                <a:lnTo>
                  <a:pt x="201862" y="56420"/>
                </a:lnTo>
                <a:lnTo>
                  <a:pt x="203155" y="63331"/>
                </a:lnTo>
                <a:lnTo>
                  <a:pt x="204016" y="70796"/>
                </a:lnTo>
                <a:lnTo>
                  <a:pt x="204591" y="77677"/>
                </a:lnTo>
                <a:lnTo>
                  <a:pt x="204974" y="84170"/>
                </a:lnTo>
                <a:lnTo>
                  <a:pt x="205229" y="90404"/>
                </a:lnTo>
                <a:lnTo>
                  <a:pt x="206352" y="98369"/>
                </a:lnTo>
                <a:lnTo>
                  <a:pt x="208053" y="107490"/>
                </a:lnTo>
                <a:lnTo>
                  <a:pt x="210139" y="117380"/>
                </a:lnTo>
                <a:lnTo>
                  <a:pt x="211530" y="125878"/>
                </a:lnTo>
                <a:lnTo>
                  <a:pt x="212458" y="133449"/>
                </a:lnTo>
                <a:lnTo>
                  <a:pt x="213076" y="140402"/>
                </a:lnTo>
                <a:lnTo>
                  <a:pt x="213488" y="145989"/>
                </a:lnTo>
                <a:lnTo>
                  <a:pt x="213946" y="154737"/>
                </a:lnTo>
                <a:lnTo>
                  <a:pt x="214150" y="161800"/>
                </a:lnTo>
                <a:lnTo>
                  <a:pt x="214204" y="165017"/>
                </a:lnTo>
                <a:lnTo>
                  <a:pt x="215193" y="167162"/>
                </a:lnTo>
                <a:lnTo>
                  <a:pt x="216804" y="168591"/>
                </a:lnTo>
                <a:lnTo>
                  <a:pt x="218831" y="169544"/>
                </a:lnTo>
                <a:lnTo>
                  <a:pt x="220183" y="168275"/>
                </a:lnTo>
                <a:lnTo>
                  <a:pt x="221084" y="165524"/>
                </a:lnTo>
                <a:lnTo>
                  <a:pt x="222084" y="158339"/>
                </a:lnTo>
                <a:lnTo>
                  <a:pt x="222529" y="151971"/>
                </a:lnTo>
                <a:lnTo>
                  <a:pt x="223600" y="147987"/>
                </a:lnTo>
                <a:lnTo>
                  <a:pt x="225267" y="143425"/>
                </a:lnTo>
                <a:lnTo>
                  <a:pt x="227330" y="138480"/>
                </a:lnTo>
                <a:lnTo>
                  <a:pt x="229659" y="133278"/>
                </a:lnTo>
                <a:lnTo>
                  <a:pt x="234785" y="122417"/>
                </a:lnTo>
                <a:lnTo>
                  <a:pt x="237486" y="115902"/>
                </a:lnTo>
                <a:lnTo>
                  <a:pt x="240239" y="108701"/>
                </a:lnTo>
                <a:lnTo>
                  <a:pt x="243027" y="101042"/>
                </a:lnTo>
                <a:lnTo>
                  <a:pt x="246791" y="93079"/>
                </a:lnTo>
                <a:lnTo>
                  <a:pt x="251205" y="84913"/>
                </a:lnTo>
                <a:lnTo>
                  <a:pt x="256052" y="76612"/>
                </a:lnTo>
                <a:lnTo>
                  <a:pt x="262142" y="67267"/>
                </a:lnTo>
                <a:lnTo>
                  <a:pt x="269059" y="57228"/>
                </a:lnTo>
                <a:lnTo>
                  <a:pt x="276528" y="46724"/>
                </a:lnTo>
                <a:lnTo>
                  <a:pt x="283412" y="38770"/>
                </a:lnTo>
                <a:lnTo>
                  <a:pt x="289906" y="32514"/>
                </a:lnTo>
                <a:lnTo>
                  <a:pt x="296141" y="27391"/>
                </a:lnTo>
                <a:lnTo>
                  <a:pt x="300297" y="23023"/>
                </a:lnTo>
                <a:lnTo>
                  <a:pt x="304915" y="15630"/>
                </a:lnTo>
                <a:lnTo>
                  <a:pt x="309508" y="9170"/>
                </a:lnTo>
                <a:lnTo>
                  <a:pt x="312066" y="6113"/>
                </a:lnTo>
                <a:lnTo>
                  <a:pt x="315677" y="4076"/>
                </a:lnTo>
                <a:lnTo>
                  <a:pt x="324768" y="1812"/>
                </a:lnTo>
                <a:lnTo>
                  <a:pt x="336046" y="537"/>
                </a:lnTo>
                <a:lnTo>
                  <a:pt x="339283" y="1311"/>
                </a:lnTo>
                <a:lnTo>
                  <a:pt x="351247" y="6950"/>
                </a:lnTo>
                <a:lnTo>
                  <a:pt x="358943" y="9396"/>
                </a:lnTo>
                <a:lnTo>
                  <a:pt x="367883" y="11980"/>
                </a:lnTo>
                <a:lnTo>
                  <a:pt x="374795" y="15606"/>
                </a:lnTo>
                <a:lnTo>
                  <a:pt x="380356" y="19930"/>
                </a:lnTo>
                <a:lnTo>
                  <a:pt x="385016" y="24717"/>
                </a:lnTo>
                <a:lnTo>
                  <a:pt x="389075" y="29813"/>
                </a:lnTo>
                <a:lnTo>
                  <a:pt x="392733" y="35115"/>
                </a:lnTo>
                <a:lnTo>
                  <a:pt x="396125" y="40555"/>
                </a:lnTo>
                <a:lnTo>
                  <a:pt x="399338" y="46087"/>
                </a:lnTo>
                <a:lnTo>
                  <a:pt x="405449" y="57314"/>
                </a:lnTo>
                <a:lnTo>
                  <a:pt x="408412" y="63927"/>
                </a:lnTo>
                <a:lnTo>
                  <a:pt x="411340" y="71193"/>
                </a:lnTo>
                <a:lnTo>
                  <a:pt x="414244" y="78894"/>
                </a:lnTo>
                <a:lnTo>
                  <a:pt x="416180" y="85934"/>
                </a:lnTo>
                <a:lnTo>
                  <a:pt x="417471" y="92532"/>
                </a:lnTo>
                <a:lnTo>
                  <a:pt x="418332" y="98836"/>
                </a:lnTo>
                <a:lnTo>
                  <a:pt x="421762" y="110658"/>
                </a:lnTo>
                <a:lnTo>
                  <a:pt x="426908" y="126160"/>
                </a:lnTo>
                <a:lnTo>
                  <a:pt x="433195" y="144114"/>
                </a:lnTo>
                <a:lnTo>
                  <a:pt x="438339" y="157989"/>
                </a:lnTo>
                <a:lnTo>
                  <a:pt x="442721" y="169144"/>
                </a:lnTo>
                <a:lnTo>
                  <a:pt x="446595" y="178485"/>
                </a:lnTo>
                <a:lnTo>
                  <a:pt x="450130" y="185665"/>
                </a:lnTo>
                <a:lnTo>
                  <a:pt x="453439" y="191405"/>
                </a:lnTo>
                <a:lnTo>
                  <a:pt x="461043" y="202909"/>
                </a:lnTo>
                <a:lnTo>
                  <a:pt x="466911" y="209453"/>
                </a:lnTo>
                <a:lnTo>
                  <a:pt x="469389" y="211073"/>
                </a:lnTo>
                <a:lnTo>
                  <a:pt x="480060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90"/>
          <p:cNvSpPr/>
          <p:nvPr/>
        </p:nvSpPr>
        <p:spPr>
          <a:xfrm>
            <a:off x="5309234" y="3368992"/>
            <a:ext cx="291467" cy="265749"/>
          </a:xfrm>
          <a:custGeom>
            <a:avLst/>
            <a:gdLst/>
            <a:ahLst/>
            <a:cxnLst/>
            <a:rect l="0" t="0" r="0" b="0"/>
            <a:pathLst>
              <a:path w="291467" h="26574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6844" y="14622"/>
                </a:lnTo>
                <a:lnTo>
                  <a:pt x="11932" y="20151"/>
                </a:lnTo>
                <a:lnTo>
                  <a:pt x="17368" y="28324"/>
                </a:lnTo>
                <a:lnTo>
                  <a:pt x="20152" y="33170"/>
                </a:lnTo>
                <a:lnTo>
                  <a:pt x="26770" y="38306"/>
                </a:lnTo>
                <a:lnTo>
                  <a:pt x="35944" y="43635"/>
                </a:lnTo>
                <a:lnTo>
                  <a:pt x="46823" y="49092"/>
                </a:lnTo>
                <a:lnTo>
                  <a:pt x="55028" y="53683"/>
                </a:lnTo>
                <a:lnTo>
                  <a:pt x="61450" y="57696"/>
                </a:lnTo>
                <a:lnTo>
                  <a:pt x="66685" y="61324"/>
                </a:lnTo>
                <a:lnTo>
                  <a:pt x="72079" y="65648"/>
                </a:lnTo>
                <a:lnTo>
                  <a:pt x="77580" y="70436"/>
                </a:lnTo>
                <a:lnTo>
                  <a:pt x="83153" y="75532"/>
                </a:lnTo>
                <a:lnTo>
                  <a:pt x="142156" y="133667"/>
                </a:lnTo>
                <a:lnTo>
                  <a:pt x="168909" y="160361"/>
                </a:lnTo>
                <a:lnTo>
                  <a:pt x="177376" y="167867"/>
                </a:lnTo>
                <a:lnTo>
                  <a:pt x="184926" y="173824"/>
                </a:lnTo>
                <a:lnTo>
                  <a:pt x="191864" y="178748"/>
                </a:lnTo>
                <a:lnTo>
                  <a:pt x="197442" y="183935"/>
                </a:lnTo>
                <a:lnTo>
                  <a:pt x="202114" y="189298"/>
                </a:lnTo>
                <a:lnTo>
                  <a:pt x="206180" y="194779"/>
                </a:lnTo>
                <a:lnTo>
                  <a:pt x="210796" y="199385"/>
                </a:lnTo>
                <a:lnTo>
                  <a:pt x="215779" y="203408"/>
                </a:lnTo>
                <a:lnTo>
                  <a:pt x="221005" y="207043"/>
                </a:lnTo>
                <a:lnTo>
                  <a:pt x="226394" y="211371"/>
                </a:lnTo>
                <a:lnTo>
                  <a:pt x="231892" y="216162"/>
                </a:lnTo>
                <a:lnTo>
                  <a:pt x="242129" y="225612"/>
                </a:lnTo>
                <a:lnTo>
                  <a:pt x="253247" y="236287"/>
                </a:lnTo>
                <a:lnTo>
                  <a:pt x="268465" y="251343"/>
                </a:lnTo>
                <a:lnTo>
                  <a:pt x="271369" y="253287"/>
                </a:lnTo>
                <a:lnTo>
                  <a:pt x="277136" y="255448"/>
                </a:lnTo>
                <a:lnTo>
                  <a:pt x="285738" y="256663"/>
                </a:lnTo>
                <a:lnTo>
                  <a:pt x="287648" y="257786"/>
                </a:lnTo>
                <a:lnTo>
                  <a:pt x="288920" y="259488"/>
                </a:lnTo>
                <a:lnTo>
                  <a:pt x="291466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1"/>
          <p:cNvSpPr/>
          <p:nvPr/>
        </p:nvSpPr>
        <p:spPr>
          <a:xfrm>
            <a:off x="5386387" y="3351847"/>
            <a:ext cx="171451" cy="250070"/>
          </a:xfrm>
          <a:custGeom>
            <a:avLst/>
            <a:gdLst/>
            <a:ahLst/>
            <a:cxnLst/>
            <a:rect l="0" t="0" r="0" b="0"/>
            <a:pathLst>
              <a:path w="171451" h="250070">
                <a:moveTo>
                  <a:pt x="171450" y="0"/>
                </a:moveTo>
                <a:lnTo>
                  <a:pt x="164069" y="0"/>
                </a:lnTo>
                <a:lnTo>
                  <a:pt x="161767" y="2858"/>
                </a:lnTo>
                <a:lnTo>
                  <a:pt x="158327" y="7620"/>
                </a:lnTo>
                <a:lnTo>
                  <a:pt x="154129" y="13653"/>
                </a:lnTo>
                <a:lnTo>
                  <a:pt x="149425" y="19579"/>
                </a:lnTo>
                <a:lnTo>
                  <a:pt x="144384" y="25435"/>
                </a:lnTo>
                <a:lnTo>
                  <a:pt x="139118" y="31244"/>
                </a:lnTo>
                <a:lnTo>
                  <a:pt x="134656" y="37022"/>
                </a:lnTo>
                <a:lnTo>
                  <a:pt x="130728" y="42779"/>
                </a:lnTo>
                <a:lnTo>
                  <a:pt x="127157" y="48522"/>
                </a:lnTo>
                <a:lnTo>
                  <a:pt x="126681" y="54255"/>
                </a:lnTo>
                <a:lnTo>
                  <a:pt x="128269" y="59983"/>
                </a:lnTo>
                <a:lnTo>
                  <a:pt x="131233" y="65706"/>
                </a:lnTo>
                <a:lnTo>
                  <a:pt x="130351" y="72379"/>
                </a:lnTo>
                <a:lnTo>
                  <a:pt x="126906" y="79685"/>
                </a:lnTo>
                <a:lnTo>
                  <a:pt x="88485" y="137309"/>
                </a:lnTo>
                <a:lnTo>
                  <a:pt x="81850" y="144879"/>
                </a:lnTo>
                <a:lnTo>
                  <a:pt x="74569" y="151831"/>
                </a:lnTo>
                <a:lnTo>
                  <a:pt x="66858" y="158371"/>
                </a:lnTo>
                <a:lnTo>
                  <a:pt x="60764" y="165588"/>
                </a:lnTo>
                <a:lnTo>
                  <a:pt x="55749" y="173257"/>
                </a:lnTo>
                <a:lnTo>
                  <a:pt x="47637" y="188446"/>
                </a:lnTo>
                <a:lnTo>
                  <a:pt x="40858" y="201546"/>
                </a:lnTo>
                <a:lnTo>
                  <a:pt x="36763" y="207707"/>
                </a:lnTo>
                <a:lnTo>
                  <a:pt x="32129" y="213719"/>
                </a:lnTo>
                <a:lnTo>
                  <a:pt x="27134" y="219632"/>
                </a:lnTo>
                <a:lnTo>
                  <a:pt x="22852" y="224526"/>
                </a:lnTo>
                <a:lnTo>
                  <a:pt x="15554" y="232505"/>
                </a:lnTo>
                <a:lnTo>
                  <a:pt x="12274" y="236918"/>
                </a:lnTo>
                <a:lnTo>
                  <a:pt x="9135" y="241765"/>
                </a:lnTo>
                <a:lnTo>
                  <a:pt x="6090" y="246902"/>
                </a:lnTo>
                <a:lnTo>
                  <a:pt x="4060" y="249374"/>
                </a:lnTo>
                <a:lnTo>
                  <a:pt x="2707" y="250069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2"/>
          <p:cNvSpPr/>
          <p:nvPr/>
        </p:nvSpPr>
        <p:spPr>
          <a:xfrm>
            <a:off x="5755004" y="3197542"/>
            <a:ext cx="354758" cy="420038"/>
          </a:xfrm>
          <a:custGeom>
            <a:avLst/>
            <a:gdLst/>
            <a:ahLst/>
            <a:cxnLst/>
            <a:rect l="0" t="0" r="0" b="0"/>
            <a:pathLst>
              <a:path w="354758" h="420038">
                <a:moveTo>
                  <a:pt x="0" y="0"/>
                </a:moveTo>
                <a:lnTo>
                  <a:pt x="4551" y="9102"/>
                </a:lnTo>
                <a:lnTo>
                  <a:pt x="6786" y="18650"/>
                </a:lnTo>
                <a:lnTo>
                  <a:pt x="7382" y="23864"/>
                </a:lnTo>
                <a:lnTo>
                  <a:pt x="7779" y="35911"/>
                </a:lnTo>
                <a:lnTo>
                  <a:pt x="8469" y="113455"/>
                </a:lnTo>
                <a:lnTo>
                  <a:pt x="7551" y="128024"/>
                </a:lnTo>
                <a:lnTo>
                  <a:pt x="5987" y="144405"/>
                </a:lnTo>
                <a:lnTo>
                  <a:pt x="3991" y="161992"/>
                </a:lnTo>
                <a:lnTo>
                  <a:pt x="2661" y="176575"/>
                </a:lnTo>
                <a:lnTo>
                  <a:pt x="1774" y="189154"/>
                </a:lnTo>
                <a:lnTo>
                  <a:pt x="1183" y="200398"/>
                </a:lnTo>
                <a:lnTo>
                  <a:pt x="5551" y="210751"/>
                </a:lnTo>
                <a:lnTo>
                  <a:pt x="13226" y="220510"/>
                </a:lnTo>
                <a:lnTo>
                  <a:pt x="23105" y="229875"/>
                </a:lnTo>
                <a:lnTo>
                  <a:pt x="29691" y="238975"/>
                </a:lnTo>
                <a:lnTo>
                  <a:pt x="34082" y="247899"/>
                </a:lnTo>
                <a:lnTo>
                  <a:pt x="37009" y="256706"/>
                </a:lnTo>
                <a:lnTo>
                  <a:pt x="38960" y="265435"/>
                </a:lnTo>
                <a:lnTo>
                  <a:pt x="40261" y="274111"/>
                </a:lnTo>
                <a:lnTo>
                  <a:pt x="41129" y="282754"/>
                </a:lnTo>
                <a:lnTo>
                  <a:pt x="41707" y="291372"/>
                </a:lnTo>
                <a:lnTo>
                  <a:pt x="42092" y="299976"/>
                </a:lnTo>
                <a:lnTo>
                  <a:pt x="42349" y="308569"/>
                </a:lnTo>
                <a:lnTo>
                  <a:pt x="43473" y="316203"/>
                </a:lnTo>
                <a:lnTo>
                  <a:pt x="45174" y="323197"/>
                </a:lnTo>
                <a:lnTo>
                  <a:pt x="47262" y="329765"/>
                </a:lnTo>
                <a:lnTo>
                  <a:pt x="48653" y="337953"/>
                </a:lnTo>
                <a:lnTo>
                  <a:pt x="49581" y="347222"/>
                </a:lnTo>
                <a:lnTo>
                  <a:pt x="50199" y="357211"/>
                </a:lnTo>
                <a:lnTo>
                  <a:pt x="51564" y="365776"/>
                </a:lnTo>
                <a:lnTo>
                  <a:pt x="53426" y="373391"/>
                </a:lnTo>
                <a:lnTo>
                  <a:pt x="57083" y="385979"/>
                </a:lnTo>
                <a:lnTo>
                  <a:pt x="58708" y="394749"/>
                </a:lnTo>
                <a:lnTo>
                  <a:pt x="60094" y="397468"/>
                </a:lnTo>
                <a:lnTo>
                  <a:pt x="61970" y="399282"/>
                </a:lnTo>
                <a:lnTo>
                  <a:pt x="64174" y="400490"/>
                </a:lnTo>
                <a:lnTo>
                  <a:pt x="65643" y="400343"/>
                </a:lnTo>
                <a:lnTo>
                  <a:pt x="66622" y="399293"/>
                </a:lnTo>
                <a:lnTo>
                  <a:pt x="67275" y="397640"/>
                </a:lnTo>
                <a:lnTo>
                  <a:pt x="68194" y="390764"/>
                </a:lnTo>
                <a:lnTo>
                  <a:pt x="70228" y="383382"/>
                </a:lnTo>
                <a:lnTo>
                  <a:pt x="77567" y="359939"/>
                </a:lnTo>
                <a:lnTo>
                  <a:pt x="83145" y="346640"/>
                </a:lnTo>
                <a:lnTo>
                  <a:pt x="89720" y="333011"/>
                </a:lnTo>
                <a:lnTo>
                  <a:pt x="111703" y="290570"/>
                </a:lnTo>
                <a:lnTo>
                  <a:pt x="116379" y="282296"/>
                </a:lnTo>
                <a:lnTo>
                  <a:pt x="121401" y="273922"/>
                </a:lnTo>
                <a:lnTo>
                  <a:pt x="126654" y="265482"/>
                </a:lnTo>
                <a:lnTo>
                  <a:pt x="129204" y="256046"/>
                </a:lnTo>
                <a:lnTo>
                  <a:pt x="129951" y="245945"/>
                </a:lnTo>
                <a:lnTo>
                  <a:pt x="129497" y="235401"/>
                </a:lnTo>
                <a:lnTo>
                  <a:pt x="131099" y="226466"/>
                </a:lnTo>
                <a:lnTo>
                  <a:pt x="134072" y="218605"/>
                </a:lnTo>
                <a:lnTo>
                  <a:pt x="137959" y="211459"/>
                </a:lnTo>
                <a:lnTo>
                  <a:pt x="143408" y="205743"/>
                </a:lnTo>
                <a:lnTo>
                  <a:pt x="149898" y="200980"/>
                </a:lnTo>
                <a:lnTo>
                  <a:pt x="157082" y="196851"/>
                </a:lnTo>
                <a:lnTo>
                  <a:pt x="163776" y="192194"/>
                </a:lnTo>
                <a:lnTo>
                  <a:pt x="170145" y="187185"/>
                </a:lnTo>
                <a:lnTo>
                  <a:pt x="176295" y="181940"/>
                </a:lnTo>
                <a:lnTo>
                  <a:pt x="182300" y="178443"/>
                </a:lnTo>
                <a:lnTo>
                  <a:pt x="188209" y="176112"/>
                </a:lnTo>
                <a:lnTo>
                  <a:pt x="194053" y="174558"/>
                </a:lnTo>
                <a:lnTo>
                  <a:pt x="208166" y="170291"/>
                </a:lnTo>
                <a:lnTo>
                  <a:pt x="215930" y="167820"/>
                </a:lnTo>
                <a:lnTo>
                  <a:pt x="223011" y="167125"/>
                </a:lnTo>
                <a:lnTo>
                  <a:pt x="229637" y="167614"/>
                </a:lnTo>
                <a:lnTo>
                  <a:pt x="235959" y="168893"/>
                </a:lnTo>
                <a:lnTo>
                  <a:pt x="242078" y="169745"/>
                </a:lnTo>
                <a:lnTo>
                  <a:pt x="248064" y="170314"/>
                </a:lnTo>
                <a:lnTo>
                  <a:pt x="253958" y="170693"/>
                </a:lnTo>
                <a:lnTo>
                  <a:pt x="259793" y="171898"/>
                </a:lnTo>
                <a:lnTo>
                  <a:pt x="265588" y="173653"/>
                </a:lnTo>
                <a:lnTo>
                  <a:pt x="271356" y="175777"/>
                </a:lnTo>
                <a:lnTo>
                  <a:pt x="277107" y="179097"/>
                </a:lnTo>
                <a:lnTo>
                  <a:pt x="282846" y="183215"/>
                </a:lnTo>
                <a:lnTo>
                  <a:pt x="293350" y="191919"/>
                </a:lnTo>
                <a:lnTo>
                  <a:pt x="301193" y="198963"/>
                </a:lnTo>
                <a:lnTo>
                  <a:pt x="307854" y="207808"/>
                </a:lnTo>
                <a:lnTo>
                  <a:pt x="310964" y="212834"/>
                </a:lnTo>
                <a:lnTo>
                  <a:pt x="317799" y="218089"/>
                </a:lnTo>
                <a:lnTo>
                  <a:pt x="327119" y="223498"/>
                </a:lnTo>
                <a:lnTo>
                  <a:pt x="338094" y="229008"/>
                </a:lnTo>
                <a:lnTo>
                  <a:pt x="345412" y="235540"/>
                </a:lnTo>
                <a:lnTo>
                  <a:pt x="350290" y="242752"/>
                </a:lnTo>
                <a:lnTo>
                  <a:pt x="353541" y="250417"/>
                </a:lnTo>
                <a:lnTo>
                  <a:pt x="354757" y="257432"/>
                </a:lnTo>
                <a:lnTo>
                  <a:pt x="353568" y="270307"/>
                </a:lnTo>
                <a:lnTo>
                  <a:pt x="349864" y="282379"/>
                </a:lnTo>
                <a:lnTo>
                  <a:pt x="344090" y="295047"/>
                </a:lnTo>
                <a:lnTo>
                  <a:pt x="339884" y="302425"/>
                </a:lnTo>
                <a:lnTo>
                  <a:pt x="335175" y="310202"/>
                </a:lnTo>
                <a:lnTo>
                  <a:pt x="330129" y="317291"/>
                </a:lnTo>
                <a:lnTo>
                  <a:pt x="319444" y="330248"/>
                </a:lnTo>
                <a:lnTo>
                  <a:pt x="313928" y="336371"/>
                </a:lnTo>
                <a:lnTo>
                  <a:pt x="302719" y="348253"/>
                </a:lnTo>
                <a:lnTo>
                  <a:pt x="285698" y="365653"/>
                </a:lnTo>
                <a:lnTo>
                  <a:pt x="276191" y="372356"/>
                </a:lnTo>
                <a:lnTo>
                  <a:pt x="264137" y="379683"/>
                </a:lnTo>
                <a:lnTo>
                  <a:pt x="239315" y="393538"/>
                </a:lnTo>
                <a:lnTo>
                  <a:pt x="221932" y="402871"/>
                </a:lnTo>
                <a:lnTo>
                  <a:pt x="213678" y="406693"/>
                </a:lnTo>
                <a:lnTo>
                  <a:pt x="205317" y="410194"/>
                </a:lnTo>
                <a:lnTo>
                  <a:pt x="196885" y="413480"/>
                </a:lnTo>
                <a:lnTo>
                  <a:pt x="189360" y="415671"/>
                </a:lnTo>
                <a:lnTo>
                  <a:pt x="182438" y="417131"/>
                </a:lnTo>
                <a:lnTo>
                  <a:pt x="175918" y="418105"/>
                </a:lnTo>
                <a:lnTo>
                  <a:pt x="169666" y="418754"/>
                </a:lnTo>
                <a:lnTo>
                  <a:pt x="163594" y="419187"/>
                </a:lnTo>
                <a:lnTo>
                  <a:pt x="157640" y="419475"/>
                </a:lnTo>
                <a:lnTo>
                  <a:pt x="145945" y="419796"/>
                </a:lnTo>
                <a:lnTo>
                  <a:pt x="110291" y="420037"/>
                </a:lnTo>
                <a:lnTo>
                  <a:pt x="101088" y="417506"/>
                </a:lnTo>
                <a:lnTo>
                  <a:pt x="91601" y="413206"/>
                </a:lnTo>
                <a:lnTo>
                  <a:pt x="79952" y="405430"/>
                </a:lnTo>
                <a:lnTo>
                  <a:pt x="70142" y="399901"/>
                </a:lnTo>
                <a:lnTo>
                  <a:pt x="66765" y="397093"/>
                </a:lnTo>
                <a:lnTo>
                  <a:pt x="64512" y="394269"/>
                </a:lnTo>
                <a:lnTo>
                  <a:pt x="63011" y="391433"/>
                </a:lnTo>
                <a:lnTo>
                  <a:pt x="61343" y="385743"/>
                </a:lnTo>
                <a:lnTo>
                  <a:pt x="60008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93"/>
          <p:cNvSpPr/>
          <p:nvPr/>
        </p:nvSpPr>
        <p:spPr>
          <a:xfrm>
            <a:off x="5609272" y="3386137"/>
            <a:ext cx="76287" cy="188596"/>
          </a:xfrm>
          <a:custGeom>
            <a:avLst/>
            <a:gdLst/>
            <a:ahLst/>
            <a:cxnLst/>
            <a:rect l="0" t="0" r="0" b="0"/>
            <a:pathLst>
              <a:path w="76287" h="188596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3570" y="18650"/>
                </a:lnTo>
                <a:lnTo>
                  <a:pt x="14762" y="23864"/>
                </a:lnTo>
                <a:lnTo>
                  <a:pt x="20319" y="28292"/>
                </a:lnTo>
                <a:lnTo>
                  <a:pt x="28786" y="32196"/>
                </a:lnTo>
                <a:lnTo>
                  <a:pt x="39193" y="35751"/>
                </a:lnTo>
                <a:lnTo>
                  <a:pt x="46131" y="39074"/>
                </a:lnTo>
                <a:lnTo>
                  <a:pt x="50757" y="42242"/>
                </a:lnTo>
                <a:lnTo>
                  <a:pt x="53840" y="45307"/>
                </a:lnTo>
                <a:lnTo>
                  <a:pt x="57801" y="56874"/>
                </a:lnTo>
                <a:lnTo>
                  <a:pt x="62346" y="74111"/>
                </a:lnTo>
                <a:lnTo>
                  <a:pt x="67282" y="95128"/>
                </a:lnTo>
                <a:lnTo>
                  <a:pt x="70572" y="111043"/>
                </a:lnTo>
                <a:lnTo>
                  <a:pt x="72766" y="123559"/>
                </a:lnTo>
                <a:lnTo>
                  <a:pt x="74228" y="133808"/>
                </a:lnTo>
                <a:lnTo>
                  <a:pt x="75203" y="141593"/>
                </a:lnTo>
                <a:lnTo>
                  <a:pt x="75853" y="147735"/>
                </a:lnTo>
                <a:lnTo>
                  <a:pt x="76286" y="152783"/>
                </a:lnTo>
                <a:lnTo>
                  <a:pt x="75622" y="158053"/>
                </a:lnTo>
                <a:lnTo>
                  <a:pt x="74227" y="163471"/>
                </a:lnTo>
                <a:lnTo>
                  <a:pt x="72345" y="168988"/>
                </a:lnTo>
                <a:lnTo>
                  <a:pt x="71090" y="173619"/>
                </a:lnTo>
                <a:lnTo>
                  <a:pt x="70253" y="177659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94"/>
          <p:cNvSpPr/>
          <p:nvPr/>
        </p:nvSpPr>
        <p:spPr>
          <a:xfrm>
            <a:off x="5583554" y="3438162"/>
            <a:ext cx="180024" cy="25129"/>
          </a:xfrm>
          <a:custGeom>
            <a:avLst/>
            <a:gdLst/>
            <a:ahLst/>
            <a:cxnLst/>
            <a:rect l="0" t="0" r="0" b="0"/>
            <a:pathLst>
              <a:path w="180024" h="25129">
                <a:moveTo>
                  <a:pt x="0" y="25128"/>
                </a:moveTo>
                <a:lnTo>
                  <a:pt x="47684" y="25128"/>
                </a:lnTo>
                <a:lnTo>
                  <a:pt x="53697" y="24175"/>
                </a:lnTo>
                <a:lnTo>
                  <a:pt x="59611" y="22588"/>
                </a:lnTo>
                <a:lnTo>
                  <a:pt x="65458" y="20577"/>
                </a:lnTo>
                <a:lnTo>
                  <a:pt x="75071" y="18284"/>
                </a:lnTo>
                <a:lnTo>
                  <a:pt x="87195" y="15802"/>
                </a:lnTo>
                <a:lnTo>
                  <a:pt x="100993" y="13196"/>
                </a:lnTo>
                <a:lnTo>
                  <a:pt x="112096" y="11458"/>
                </a:lnTo>
                <a:lnTo>
                  <a:pt x="121403" y="10299"/>
                </a:lnTo>
                <a:lnTo>
                  <a:pt x="129513" y="9527"/>
                </a:lnTo>
                <a:lnTo>
                  <a:pt x="135872" y="8060"/>
                </a:lnTo>
                <a:lnTo>
                  <a:pt x="141064" y="6129"/>
                </a:lnTo>
                <a:lnTo>
                  <a:pt x="145478" y="3889"/>
                </a:lnTo>
                <a:lnTo>
                  <a:pt x="150326" y="2396"/>
                </a:lnTo>
                <a:lnTo>
                  <a:pt x="155462" y="1401"/>
                </a:lnTo>
                <a:lnTo>
                  <a:pt x="160792" y="737"/>
                </a:lnTo>
                <a:lnTo>
                  <a:pt x="165297" y="295"/>
                </a:lnTo>
                <a:lnTo>
                  <a:pt x="169254" y="0"/>
                </a:lnTo>
                <a:lnTo>
                  <a:pt x="180023" y="7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5"/>
          <p:cNvSpPr/>
          <p:nvPr/>
        </p:nvSpPr>
        <p:spPr>
          <a:xfrm>
            <a:off x="4323428" y="4087964"/>
            <a:ext cx="248438" cy="592455"/>
          </a:xfrm>
          <a:custGeom>
            <a:avLst/>
            <a:gdLst/>
            <a:ahLst/>
            <a:cxnLst/>
            <a:rect l="0" t="0" r="0" b="0"/>
            <a:pathLst>
              <a:path w="248438" h="592455">
                <a:moveTo>
                  <a:pt x="8542" y="35408"/>
                </a:moveTo>
                <a:lnTo>
                  <a:pt x="8542" y="44510"/>
                </a:lnTo>
                <a:lnTo>
                  <a:pt x="7589" y="48144"/>
                </a:lnTo>
                <a:lnTo>
                  <a:pt x="2650" y="57808"/>
                </a:lnTo>
                <a:lnTo>
                  <a:pt x="1160" y="63779"/>
                </a:lnTo>
                <a:lnTo>
                  <a:pt x="204" y="81264"/>
                </a:lnTo>
                <a:lnTo>
                  <a:pt x="15" y="97418"/>
                </a:lnTo>
                <a:lnTo>
                  <a:pt x="0" y="102466"/>
                </a:lnTo>
                <a:lnTo>
                  <a:pt x="2523" y="115694"/>
                </a:lnTo>
                <a:lnTo>
                  <a:pt x="5867" y="130145"/>
                </a:lnTo>
                <a:lnTo>
                  <a:pt x="7353" y="142919"/>
                </a:lnTo>
                <a:lnTo>
                  <a:pt x="9654" y="153754"/>
                </a:lnTo>
                <a:lnTo>
                  <a:pt x="13093" y="167646"/>
                </a:lnTo>
                <a:lnTo>
                  <a:pt x="17291" y="183574"/>
                </a:lnTo>
                <a:lnTo>
                  <a:pt x="20090" y="196098"/>
                </a:lnTo>
                <a:lnTo>
                  <a:pt x="21955" y="206352"/>
                </a:lnTo>
                <a:lnTo>
                  <a:pt x="24980" y="221873"/>
                </a:lnTo>
                <a:lnTo>
                  <a:pt x="32039" y="236918"/>
                </a:lnTo>
                <a:lnTo>
                  <a:pt x="39210" y="252066"/>
                </a:lnTo>
                <a:lnTo>
                  <a:pt x="41223" y="259653"/>
                </a:lnTo>
                <a:lnTo>
                  <a:pt x="42711" y="262057"/>
                </a:lnTo>
                <a:lnTo>
                  <a:pt x="44656" y="263660"/>
                </a:lnTo>
                <a:lnTo>
                  <a:pt x="46906" y="264729"/>
                </a:lnTo>
                <a:lnTo>
                  <a:pt x="54622" y="270783"/>
                </a:lnTo>
                <a:lnTo>
                  <a:pt x="57359" y="272335"/>
                </a:lnTo>
                <a:lnTo>
                  <a:pt x="62941" y="274059"/>
                </a:lnTo>
                <a:lnTo>
                  <a:pt x="66715" y="274519"/>
                </a:lnTo>
                <a:lnTo>
                  <a:pt x="71137" y="274825"/>
                </a:lnTo>
                <a:lnTo>
                  <a:pt x="75989" y="275029"/>
                </a:lnTo>
                <a:lnTo>
                  <a:pt x="80177" y="274213"/>
                </a:lnTo>
                <a:lnTo>
                  <a:pt x="87369" y="270766"/>
                </a:lnTo>
                <a:lnTo>
                  <a:pt x="93741" y="266059"/>
                </a:lnTo>
                <a:lnTo>
                  <a:pt x="96774" y="263470"/>
                </a:lnTo>
                <a:lnTo>
                  <a:pt x="100701" y="257935"/>
                </a:lnTo>
                <a:lnTo>
                  <a:pt x="105223" y="250434"/>
                </a:lnTo>
                <a:lnTo>
                  <a:pt x="110144" y="241624"/>
                </a:lnTo>
                <a:lnTo>
                  <a:pt x="114376" y="232893"/>
                </a:lnTo>
                <a:lnTo>
                  <a:pt x="151705" y="146773"/>
                </a:lnTo>
                <a:lnTo>
                  <a:pt x="162022" y="124273"/>
                </a:lnTo>
                <a:lnTo>
                  <a:pt x="166107" y="114654"/>
                </a:lnTo>
                <a:lnTo>
                  <a:pt x="173186" y="96346"/>
                </a:lnTo>
                <a:lnTo>
                  <a:pt x="179507" y="78684"/>
                </a:lnTo>
                <a:lnTo>
                  <a:pt x="184539" y="62262"/>
                </a:lnTo>
                <a:lnTo>
                  <a:pt x="186775" y="48613"/>
                </a:lnTo>
                <a:lnTo>
                  <a:pt x="192585" y="30219"/>
                </a:lnTo>
                <a:lnTo>
                  <a:pt x="200339" y="12704"/>
                </a:lnTo>
                <a:lnTo>
                  <a:pt x="204118" y="0"/>
                </a:lnTo>
                <a:lnTo>
                  <a:pt x="204648" y="1325"/>
                </a:lnTo>
                <a:lnTo>
                  <a:pt x="205238" y="12958"/>
                </a:lnTo>
                <a:lnTo>
                  <a:pt x="205569" y="40927"/>
                </a:lnTo>
                <a:lnTo>
                  <a:pt x="206568" y="54327"/>
                </a:lnTo>
                <a:lnTo>
                  <a:pt x="208187" y="69928"/>
                </a:lnTo>
                <a:lnTo>
                  <a:pt x="210219" y="86997"/>
                </a:lnTo>
                <a:lnTo>
                  <a:pt x="214431" y="106948"/>
                </a:lnTo>
                <a:lnTo>
                  <a:pt x="220096" y="128821"/>
                </a:lnTo>
                <a:lnTo>
                  <a:pt x="226730" y="151976"/>
                </a:lnTo>
                <a:lnTo>
                  <a:pt x="231153" y="170270"/>
                </a:lnTo>
                <a:lnTo>
                  <a:pt x="234102" y="185324"/>
                </a:lnTo>
                <a:lnTo>
                  <a:pt x="236068" y="198217"/>
                </a:lnTo>
                <a:lnTo>
                  <a:pt x="238330" y="208717"/>
                </a:lnTo>
                <a:lnTo>
                  <a:pt x="243385" y="225464"/>
                </a:lnTo>
                <a:lnTo>
                  <a:pt x="245114" y="234502"/>
                </a:lnTo>
                <a:lnTo>
                  <a:pt x="246266" y="244338"/>
                </a:lnTo>
                <a:lnTo>
                  <a:pt x="247035" y="254705"/>
                </a:lnTo>
                <a:lnTo>
                  <a:pt x="247547" y="264473"/>
                </a:lnTo>
                <a:lnTo>
                  <a:pt x="248116" y="282947"/>
                </a:lnTo>
                <a:lnTo>
                  <a:pt x="248437" y="327617"/>
                </a:lnTo>
                <a:lnTo>
                  <a:pt x="247529" y="343561"/>
                </a:lnTo>
                <a:lnTo>
                  <a:pt x="245972" y="358954"/>
                </a:lnTo>
                <a:lnTo>
                  <a:pt x="243981" y="373977"/>
                </a:lnTo>
                <a:lnTo>
                  <a:pt x="241701" y="387803"/>
                </a:lnTo>
                <a:lnTo>
                  <a:pt x="239229" y="400831"/>
                </a:lnTo>
                <a:lnTo>
                  <a:pt x="236628" y="413326"/>
                </a:lnTo>
                <a:lnTo>
                  <a:pt x="232036" y="427371"/>
                </a:lnTo>
                <a:lnTo>
                  <a:pt x="226118" y="442449"/>
                </a:lnTo>
                <a:lnTo>
                  <a:pt x="219316" y="458216"/>
                </a:lnTo>
                <a:lnTo>
                  <a:pt x="204136" y="490975"/>
                </a:lnTo>
                <a:lnTo>
                  <a:pt x="180210" y="540369"/>
                </a:lnTo>
                <a:lnTo>
                  <a:pt x="175374" y="548261"/>
                </a:lnTo>
                <a:lnTo>
                  <a:pt x="170246" y="555428"/>
                </a:lnTo>
                <a:lnTo>
                  <a:pt x="164922" y="562110"/>
                </a:lnTo>
                <a:lnTo>
                  <a:pt x="159468" y="567518"/>
                </a:lnTo>
                <a:lnTo>
                  <a:pt x="153927" y="572076"/>
                </a:lnTo>
                <a:lnTo>
                  <a:pt x="148328" y="576067"/>
                </a:lnTo>
                <a:lnTo>
                  <a:pt x="142690" y="579680"/>
                </a:lnTo>
                <a:lnTo>
                  <a:pt x="137026" y="583041"/>
                </a:lnTo>
                <a:lnTo>
                  <a:pt x="131345" y="586234"/>
                </a:lnTo>
                <a:lnTo>
                  <a:pt x="125653" y="588363"/>
                </a:lnTo>
                <a:lnTo>
                  <a:pt x="119954" y="589782"/>
                </a:lnTo>
                <a:lnTo>
                  <a:pt x="114249" y="590728"/>
                </a:lnTo>
                <a:lnTo>
                  <a:pt x="108541" y="591359"/>
                </a:lnTo>
                <a:lnTo>
                  <a:pt x="102830" y="591780"/>
                </a:lnTo>
                <a:lnTo>
                  <a:pt x="97118" y="592060"/>
                </a:lnTo>
                <a:lnTo>
                  <a:pt x="85692" y="592372"/>
                </a:lnTo>
                <a:lnTo>
                  <a:pt x="79977" y="592454"/>
                </a:lnTo>
                <a:lnTo>
                  <a:pt x="74263" y="591557"/>
                </a:lnTo>
                <a:lnTo>
                  <a:pt x="68548" y="590007"/>
                </a:lnTo>
                <a:lnTo>
                  <a:pt x="62833" y="588020"/>
                </a:lnTo>
                <a:lnTo>
                  <a:pt x="58071" y="585744"/>
                </a:lnTo>
                <a:lnTo>
                  <a:pt x="53944" y="583274"/>
                </a:lnTo>
                <a:lnTo>
                  <a:pt x="46818" y="577989"/>
                </a:lnTo>
                <a:lnTo>
                  <a:pt x="40476" y="572465"/>
                </a:lnTo>
                <a:lnTo>
                  <a:pt x="38403" y="568706"/>
                </a:lnTo>
                <a:lnTo>
                  <a:pt x="37022" y="564295"/>
                </a:lnTo>
                <a:lnTo>
                  <a:pt x="34259" y="5326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96"/>
          <p:cNvSpPr/>
          <p:nvPr/>
        </p:nvSpPr>
        <p:spPr>
          <a:xfrm>
            <a:off x="4777740" y="4071937"/>
            <a:ext cx="257176" cy="39230"/>
          </a:xfrm>
          <a:custGeom>
            <a:avLst/>
            <a:gdLst/>
            <a:ahLst/>
            <a:cxnLst/>
            <a:rect l="0" t="0" r="0" b="0"/>
            <a:pathLst>
              <a:path w="257176" h="39230">
                <a:moveTo>
                  <a:pt x="0" y="34290"/>
                </a:moveTo>
                <a:lnTo>
                  <a:pt x="9101" y="34290"/>
                </a:lnTo>
                <a:lnTo>
                  <a:pt x="13688" y="35242"/>
                </a:lnTo>
                <a:lnTo>
                  <a:pt x="18650" y="36830"/>
                </a:lnTo>
                <a:lnTo>
                  <a:pt x="23863" y="38841"/>
                </a:lnTo>
                <a:lnTo>
                  <a:pt x="28291" y="39229"/>
                </a:lnTo>
                <a:lnTo>
                  <a:pt x="32195" y="38535"/>
                </a:lnTo>
                <a:lnTo>
                  <a:pt x="35751" y="37120"/>
                </a:lnTo>
                <a:lnTo>
                  <a:pt x="44789" y="35224"/>
                </a:lnTo>
                <a:lnTo>
                  <a:pt x="72611" y="30578"/>
                </a:lnTo>
                <a:lnTo>
                  <a:pt x="85555" y="28005"/>
                </a:lnTo>
                <a:lnTo>
                  <a:pt x="97041" y="25338"/>
                </a:lnTo>
                <a:lnTo>
                  <a:pt x="107557" y="22607"/>
                </a:lnTo>
                <a:lnTo>
                  <a:pt x="117425" y="19834"/>
                </a:lnTo>
                <a:lnTo>
                  <a:pt x="136008" y="14213"/>
                </a:lnTo>
                <a:lnTo>
                  <a:pt x="146869" y="11380"/>
                </a:lnTo>
                <a:lnTo>
                  <a:pt x="171638" y="5693"/>
                </a:lnTo>
                <a:lnTo>
                  <a:pt x="183005" y="3795"/>
                </a:lnTo>
                <a:lnTo>
                  <a:pt x="193441" y="2530"/>
                </a:lnTo>
                <a:lnTo>
                  <a:pt x="210751" y="1124"/>
                </a:lnTo>
                <a:lnTo>
                  <a:pt x="221619" y="500"/>
                </a:lnTo>
                <a:lnTo>
                  <a:pt x="234705" y="22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97"/>
          <p:cNvSpPr/>
          <p:nvPr/>
        </p:nvSpPr>
        <p:spPr>
          <a:xfrm>
            <a:off x="4786312" y="4131945"/>
            <a:ext cx="385764" cy="94298"/>
          </a:xfrm>
          <a:custGeom>
            <a:avLst/>
            <a:gdLst/>
            <a:ahLst/>
            <a:cxnLst/>
            <a:rect l="0" t="0" r="0" b="0"/>
            <a:pathLst>
              <a:path w="385764" h="94298">
                <a:moveTo>
                  <a:pt x="0" y="94297"/>
                </a:moveTo>
                <a:lnTo>
                  <a:pt x="18204" y="89746"/>
                </a:lnTo>
                <a:lnTo>
                  <a:pt x="25471" y="88406"/>
                </a:lnTo>
                <a:lnTo>
                  <a:pt x="32221" y="87512"/>
                </a:lnTo>
                <a:lnTo>
                  <a:pt x="38626" y="86916"/>
                </a:lnTo>
                <a:lnTo>
                  <a:pt x="47658" y="84614"/>
                </a:lnTo>
                <a:lnTo>
                  <a:pt x="58442" y="81174"/>
                </a:lnTo>
                <a:lnTo>
                  <a:pt x="127994" y="57385"/>
                </a:lnTo>
                <a:lnTo>
                  <a:pt x="205724" y="31438"/>
                </a:lnTo>
                <a:lnTo>
                  <a:pt x="213350" y="28579"/>
                </a:lnTo>
                <a:lnTo>
                  <a:pt x="220338" y="25720"/>
                </a:lnTo>
                <a:lnTo>
                  <a:pt x="226902" y="22862"/>
                </a:lnTo>
                <a:lnTo>
                  <a:pt x="234136" y="20956"/>
                </a:lnTo>
                <a:lnTo>
                  <a:pt x="241815" y="19685"/>
                </a:lnTo>
                <a:lnTo>
                  <a:pt x="249793" y="18838"/>
                </a:lnTo>
                <a:lnTo>
                  <a:pt x="259874" y="17321"/>
                </a:lnTo>
                <a:lnTo>
                  <a:pt x="283774" y="13096"/>
                </a:lnTo>
                <a:lnTo>
                  <a:pt x="294910" y="11588"/>
                </a:lnTo>
                <a:lnTo>
                  <a:pt x="305192" y="10583"/>
                </a:lnTo>
                <a:lnTo>
                  <a:pt x="322331" y="9466"/>
                </a:lnTo>
                <a:lnTo>
                  <a:pt x="333123" y="8969"/>
                </a:lnTo>
                <a:lnTo>
                  <a:pt x="343634" y="6209"/>
                </a:lnTo>
                <a:lnTo>
                  <a:pt x="349105" y="4139"/>
                </a:lnTo>
                <a:lnTo>
                  <a:pt x="360263" y="1839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98"/>
          <p:cNvSpPr/>
          <p:nvPr/>
        </p:nvSpPr>
        <p:spPr>
          <a:xfrm>
            <a:off x="5420677" y="3823335"/>
            <a:ext cx="42864" cy="282893"/>
          </a:xfrm>
          <a:custGeom>
            <a:avLst/>
            <a:gdLst/>
            <a:ahLst/>
            <a:cxnLst/>
            <a:rect l="0" t="0" r="0" b="0"/>
            <a:pathLst>
              <a:path w="42864" h="282893">
                <a:moveTo>
                  <a:pt x="0" y="0"/>
                </a:moveTo>
                <a:lnTo>
                  <a:pt x="0" y="9101"/>
                </a:lnTo>
                <a:lnTo>
                  <a:pt x="953" y="14640"/>
                </a:lnTo>
                <a:lnTo>
                  <a:pt x="2540" y="21190"/>
                </a:lnTo>
                <a:lnTo>
                  <a:pt x="4551" y="28414"/>
                </a:lnTo>
                <a:lnTo>
                  <a:pt x="5892" y="39897"/>
                </a:lnTo>
                <a:lnTo>
                  <a:pt x="6785" y="54221"/>
                </a:lnTo>
                <a:lnTo>
                  <a:pt x="7381" y="70437"/>
                </a:lnTo>
                <a:lnTo>
                  <a:pt x="8731" y="86010"/>
                </a:lnTo>
                <a:lnTo>
                  <a:pt x="10583" y="101155"/>
                </a:lnTo>
                <a:lnTo>
                  <a:pt x="12770" y="116014"/>
                </a:lnTo>
                <a:lnTo>
                  <a:pt x="15181" y="127825"/>
                </a:lnTo>
                <a:lnTo>
                  <a:pt x="17741" y="137604"/>
                </a:lnTo>
                <a:lnTo>
                  <a:pt x="20400" y="146028"/>
                </a:lnTo>
                <a:lnTo>
                  <a:pt x="22172" y="156407"/>
                </a:lnTo>
                <a:lnTo>
                  <a:pt x="23354" y="168089"/>
                </a:lnTo>
                <a:lnTo>
                  <a:pt x="24667" y="190911"/>
                </a:lnTo>
                <a:lnTo>
                  <a:pt x="25251" y="207404"/>
                </a:lnTo>
                <a:lnTo>
                  <a:pt x="25579" y="227399"/>
                </a:lnTo>
                <a:lnTo>
                  <a:pt x="26578" y="233515"/>
                </a:lnTo>
                <a:lnTo>
                  <a:pt x="28196" y="239496"/>
                </a:lnTo>
                <a:lnTo>
                  <a:pt x="30227" y="245389"/>
                </a:lnTo>
                <a:lnTo>
                  <a:pt x="31582" y="250270"/>
                </a:lnTo>
                <a:lnTo>
                  <a:pt x="32484" y="254476"/>
                </a:lnTo>
                <a:lnTo>
                  <a:pt x="33087" y="258234"/>
                </a:lnTo>
                <a:lnTo>
                  <a:pt x="34440" y="261690"/>
                </a:lnTo>
                <a:lnTo>
                  <a:pt x="36295" y="264948"/>
                </a:lnTo>
                <a:lnTo>
                  <a:pt x="38484" y="268071"/>
                </a:lnTo>
                <a:lnTo>
                  <a:pt x="39943" y="271107"/>
                </a:lnTo>
                <a:lnTo>
                  <a:pt x="40917" y="274083"/>
                </a:lnTo>
                <a:lnTo>
                  <a:pt x="42863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99"/>
          <p:cNvSpPr/>
          <p:nvPr/>
        </p:nvSpPr>
        <p:spPr>
          <a:xfrm>
            <a:off x="5300662" y="4132019"/>
            <a:ext cx="428626" cy="59934"/>
          </a:xfrm>
          <a:custGeom>
            <a:avLst/>
            <a:gdLst/>
            <a:ahLst/>
            <a:cxnLst/>
            <a:rect l="0" t="0" r="0" b="0"/>
            <a:pathLst>
              <a:path w="428626" h="59934">
                <a:moveTo>
                  <a:pt x="0" y="59933"/>
                </a:moveTo>
                <a:lnTo>
                  <a:pt x="13653" y="55382"/>
                </a:lnTo>
                <a:lnTo>
                  <a:pt x="19579" y="53089"/>
                </a:lnTo>
                <a:lnTo>
                  <a:pt x="25436" y="50608"/>
                </a:lnTo>
                <a:lnTo>
                  <a:pt x="31244" y="48001"/>
                </a:lnTo>
                <a:lnTo>
                  <a:pt x="37974" y="46263"/>
                </a:lnTo>
                <a:lnTo>
                  <a:pt x="45319" y="45105"/>
                </a:lnTo>
                <a:lnTo>
                  <a:pt x="53073" y="44333"/>
                </a:lnTo>
                <a:lnTo>
                  <a:pt x="61099" y="42866"/>
                </a:lnTo>
                <a:lnTo>
                  <a:pt x="69308" y="40935"/>
                </a:lnTo>
                <a:lnTo>
                  <a:pt x="77638" y="38695"/>
                </a:lnTo>
                <a:lnTo>
                  <a:pt x="88906" y="36249"/>
                </a:lnTo>
                <a:lnTo>
                  <a:pt x="130165" y="28256"/>
                </a:lnTo>
                <a:lnTo>
                  <a:pt x="155324" y="22677"/>
                </a:lnTo>
                <a:lnTo>
                  <a:pt x="222764" y="9630"/>
                </a:lnTo>
                <a:lnTo>
                  <a:pt x="243759" y="6395"/>
                </a:lnTo>
                <a:lnTo>
                  <a:pt x="261566" y="4239"/>
                </a:lnTo>
                <a:lnTo>
                  <a:pt x="277247" y="2801"/>
                </a:lnTo>
                <a:lnTo>
                  <a:pt x="290559" y="1843"/>
                </a:lnTo>
                <a:lnTo>
                  <a:pt x="302291" y="1203"/>
                </a:lnTo>
                <a:lnTo>
                  <a:pt x="322946" y="493"/>
                </a:lnTo>
                <a:lnTo>
                  <a:pt x="356950" y="38"/>
                </a:lnTo>
                <a:lnTo>
                  <a:pt x="363697" y="0"/>
                </a:lnTo>
                <a:lnTo>
                  <a:pt x="370100" y="928"/>
                </a:lnTo>
                <a:lnTo>
                  <a:pt x="376273" y="2499"/>
                </a:lnTo>
                <a:lnTo>
                  <a:pt x="382294" y="4499"/>
                </a:lnTo>
                <a:lnTo>
                  <a:pt x="388213" y="5832"/>
                </a:lnTo>
                <a:lnTo>
                  <a:pt x="399869" y="7313"/>
                </a:lnTo>
                <a:lnTo>
                  <a:pt x="405645" y="8661"/>
                </a:lnTo>
                <a:lnTo>
                  <a:pt x="411399" y="10511"/>
                </a:lnTo>
                <a:lnTo>
                  <a:pt x="428625" y="170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0"/>
          <p:cNvSpPr/>
          <p:nvPr/>
        </p:nvSpPr>
        <p:spPr>
          <a:xfrm>
            <a:off x="5472239" y="4243554"/>
            <a:ext cx="291339" cy="196989"/>
          </a:xfrm>
          <a:custGeom>
            <a:avLst/>
            <a:gdLst/>
            <a:ahLst/>
            <a:cxnLst/>
            <a:rect l="0" t="0" r="0" b="0"/>
            <a:pathLst>
              <a:path w="291339" h="196989">
                <a:moveTo>
                  <a:pt x="34163" y="25550"/>
                </a:moveTo>
                <a:lnTo>
                  <a:pt x="43265" y="16449"/>
                </a:lnTo>
                <a:lnTo>
                  <a:pt x="47851" y="12815"/>
                </a:lnTo>
                <a:lnTo>
                  <a:pt x="52813" y="9441"/>
                </a:lnTo>
                <a:lnTo>
                  <a:pt x="58027" y="6238"/>
                </a:lnTo>
                <a:lnTo>
                  <a:pt x="63407" y="4103"/>
                </a:lnTo>
                <a:lnTo>
                  <a:pt x="68899" y="2680"/>
                </a:lnTo>
                <a:lnTo>
                  <a:pt x="74465" y="1731"/>
                </a:lnTo>
                <a:lnTo>
                  <a:pt x="83190" y="676"/>
                </a:lnTo>
                <a:lnTo>
                  <a:pt x="91195" y="208"/>
                </a:lnTo>
                <a:lnTo>
                  <a:pt x="101103" y="0"/>
                </a:lnTo>
                <a:lnTo>
                  <a:pt x="105460" y="897"/>
                </a:lnTo>
                <a:lnTo>
                  <a:pt x="112841" y="4433"/>
                </a:lnTo>
                <a:lnTo>
                  <a:pt x="119296" y="9180"/>
                </a:lnTo>
                <a:lnTo>
                  <a:pt x="122351" y="11780"/>
                </a:lnTo>
                <a:lnTo>
                  <a:pt x="126292" y="15418"/>
                </a:lnTo>
                <a:lnTo>
                  <a:pt x="135752" y="24540"/>
                </a:lnTo>
                <a:lnTo>
                  <a:pt x="139989" y="30592"/>
                </a:lnTo>
                <a:lnTo>
                  <a:pt x="143767" y="37484"/>
                </a:lnTo>
                <a:lnTo>
                  <a:pt x="147237" y="44936"/>
                </a:lnTo>
                <a:lnTo>
                  <a:pt x="148598" y="51809"/>
                </a:lnTo>
                <a:lnTo>
                  <a:pt x="148553" y="58296"/>
                </a:lnTo>
                <a:lnTo>
                  <a:pt x="147571" y="64526"/>
                </a:lnTo>
                <a:lnTo>
                  <a:pt x="145963" y="71537"/>
                </a:lnTo>
                <a:lnTo>
                  <a:pt x="143939" y="79068"/>
                </a:lnTo>
                <a:lnTo>
                  <a:pt x="141637" y="86946"/>
                </a:lnTo>
                <a:lnTo>
                  <a:pt x="139150" y="94104"/>
                </a:lnTo>
                <a:lnTo>
                  <a:pt x="136539" y="100780"/>
                </a:lnTo>
                <a:lnTo>
                  <a:pt x="133846" y="107137"/>
                </a:lnTo>
                <a:lnTo>
                  <a:pt x="129193" y="115184"/>
                </a:lnTo>
                <a:lnTo>
                  <a:pt x="123234" y="124358"/>
                </a:lnTo>
                <a:lnTo>
                  <a:pt x="116404" y="134285"/>
                </a:lnTo>
                <a:lnTo>
                  <a:pt x="109945" y="142808"/>
                </a:lnTo>
                <a:lnTo>
                  <a:pt x="103734" y="150394"/>
                </a:lnTo>
                <a:lnTo>
                  <a:pt x="92706" y="162952"/>
                </a:lnTo>
                <a:lnTo>
                  <a:pt x="84629" y="171708"/>
                </a:lnTo>
                <a:lnTo>
                  <a:pt x="80190" y="175376"/>
                </a:lnTo>
                <a:lnTo>
                  <a:pt x="75325" y="178775"/>
                </a:lnTo>
                <a:lnTo>
                  <a:pt x="70177" y="181992"/>
                </a:lnTo>
                <a:lnTo>
                  <a:pt x="64840" y="185090"/>
                </a:lnTo>
                <a:lnTo>
                  <a:pt x="53830" y="191072"/>
                </a:lnTo>
                <a:lnTo>
                  <a:pt x="45126" y="194366"/>
                </a:lnTo>
                <a:lnTo>
                  <a:pt x="38083" y="195830"/>
                </a:lnTo>
                <a:lnTo>
                  <a:pt x="31778" y="196481"/>
                </a:lnTo>
                <a:lnTo>
                  <a:pt x="23261" y="196769"/>
                </a:lnTo>
                <a:lnTo>
                  <a:pt x="4761" y="196988"/>
                </a:lnTo>
                <a:lnTo>
                  <a:pt x="3132" y="196039"/>
                </a:lnTo>
                <a:lnTo>
                  <a:pt x="2046" y="194454"/>
                </a:lnTo>
                <a:lnTo>
                  <a:pt x="839" y="190154"/>
                </a:lnTo>
                <a:lnTo>
                  <a:pt x="302" y="185068"/>
                </a:lnTo>
                <a:lnTo>
                  <a:pt x="64" y="179632"/>
                </a:lnTo>
                <a:lnTo>
                  <a:pt x="0" y="176849"/>
                </a:lnTo>
                <a:lnTo>
                  <a:pt x="1863" y="172136"/>
                </a:lnTo>
                <a:lnTo>
                  <a:pt x="5010" y="166137"/>
                </a:lnTo>
                <a:lnTo>
                  <a:pt x="9012" y="159280"/>
                </a:lnTo>
                <a:lnTo>
                  <a:pt x="16000" y="146581"/>
                </a:lnTo>
                <a:lnTo>
                  <a:pt x="19197" y="140528"/>
                </a:lnTo>
                <a:lnTo>
                  <a:pt x="23233" y="135539"/>
                </a:lnTo>
                <a:lnTo>
                  <a:pt x="27829" y="131261"/>
                </a:lnTo>
                <a:lnTo>
                  <a:pt x="32798" y="127457"/>
                </a:lnTo>
                <a:lnTo>
                  <a:pt x="39921" y="123016"/>
                </a:lnTo>
                <a:lnTo>
                  <a:pt x="48479" y="118150"/>
                </a:lnTo>
                <a:lnTo>
                  <a:pt x="73648" y="104740"/>
                </a:lnTo>
                <a:lnTo>
                  <a:pt x="80488" y="101204"/>
                </a:lnTo>
                <a:lnTo>
                  <a:pt x="87906" y="98846"/>
                </a:lnTo>
                <a:lnTo>
                  <a:pt x="95710" y="97274"/>
                </a:lnTo>
                <a:lnTo>
                  <a:pt x="103769" y="96226"/>
                </a:lnTo>
                <a:lnTo>
                  <a:pt x="111047" y="95528"/>
                </a:lnTo>
                <a:lnTo>
                  <a:pt x="117804" y="95062"/>
                </a:lnTo>
                <a:lnTo>
                  <a:pt x="124213" y="94752"/>
                </a:lnTo>
                <a:lnTo>
                  <a:pt x="132297" y="95497"/>
                </a:lnTo>
                <a:lnTo>
                  <a:pt x="141496" y="96946"/>
                </a:lnTo>
                <a:lnTo>
                  <a:pt x="151438" y="98865"/>
                </a:lnTo>
                <a:lnTo>
                  <a:pt x="159971" y="100145"/>
                </a:lnTo>
                <a:lnTo>
                  <a:pt x="167565" y="100998"/>
                </a:lnTo>
                <a:lnTo>
                  <a:pt x="174533" y="101566"/>
                </a:lnTo>
                <a:lnTo>
                  <a:pt x="181083" y="102898"/>
                </a:lnTo>
                <a:lnTo>
                  <a:pt x="187355" y="104738"/>
                </a:lnTo>
                <a:lnTo>
                  <a:pt x="193441" y="106917"/>
                </a:lnTo>
                <a:lnTo>
                  <a:pt x="199403" y="109322"/>
                </a:lnTo>
                <a:lnTo>
                  <a:pt x="205283" y="111878"/>
                </a:lnTo>
                <a:lnTo>
                  <a:pt x="211109" y="114535"/>
                </a:lnTo>
                <a:lnTo>
                  <a:pt x="216896" y="118211"/>
                </a:lnTo>
                <a:lnTo>
                  <a:pt x="222660" y="122567"/>
                </a:lnTo>
                <a:lnTo>
                  <a:pt x="228408" y="127376"/>
                </a:lnTo>
                <a:lnTo>
                  <a:pt x="233192" y="131534"/>
                </a:lnTo>
                <a:lnTo>
                  <a:pt x="241048" y="138694"/>
                </a:lnTo>
                <a:lnTo>
                  <a:pt x="255376" y="152632"/>
                </a:lnTo>
                <a:lnTo>
                  <a:pt x="273597" y="170709"/>
                </a:lnTo>
                <a:lnTo>
                  <a:pt x="291338" y="1798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01"/>
          <p:cNvSpPr/>
          <p:nvPr/>
        </p:nvSpPr>
        <p:spPr>
          <a:xfrm>
            <a:off x="5883592" y="4080510"/>
            <a:ext cx="205741" cy="308611"/>
          </a:xfrm>
          <a:custGeom>
            <a:avLst/>
            <a:gdLst/>
            <a:ahLst/>
            <a:cxnLst/>
            <a:rect l="0" t="0" r="0" b="0"/>
            <a:pathLst>
              <a:path w="205741" h="308611">
                <a:moveTo>
                  <a:pt x="0" y="0"/>
                </a:moveTo>
                <a:lnTo>
                  <a:pt x="4551" y="4550"/>
                </a:lnTo>
                <a:lnTo>
                  <a:pt x="6844" y="8748"/>
                </a:lnTo>
                <a:lnTo>
                  <a:pt x="9325" y="14405"/>
                </a:lnTo>
                <a:lnTo>
                  <a:pt x="11932" y="21033"/>
                </a:lnTo>
                <a:lnTo>
                  <a:pt x="15574" y="26404"/>
                </a:lnTo>
                <a:lnTo>
                  <a:pt x="19908" y="30938"/>
                </a:lnTo>
                <a:lnTo>
                  <a:pt x="24702" y="34912"/>
                </a:lnTo>
                <a:lnTo>
                  <a:pt x="28850" y="39467"/>
                </a:lnTo>
                <a:lnTo>
                  <a:pt x="32568" y="44409"/>
                </a:lnTo>
                <a:lnTo>
                  <a:pt x="36000" y="49608"/>
                </a:lnTo>
                <a:lnTo>
                  <a:pt x="39240" y="55932"/>
                </a:lnTo>
                <a:lnTo>
                  <a:pt x="42352" y="63006"/>
                </a:lnTo>
                <a:lnTo>
                  <a:pt x="45380" y="70578"/>
                </a:lnTo>
                <a:lnTo>
                  <a:pt x="48351" y="77532"/>
                </a:lnTo>
                <a:lnTo>
                  <a:pt x="54192" y="90339"/>
                </a:lnTo>
                <a:lnTo>
                  <a:pt x="57082" y="97373"/>
                </a:lnTo>
                <a:lnTo>
                  <a:pt x="59963" y="104920"/>
                </a:lnTo>
                <a:lnTo>
                  <a:pt x="62836" y="112809"/>
                </a:lnTo>
                <a:lnTo>
                  <a:pt x="66655" y="119973"/>
                </a:lnTo>
                <a:lnTo>
                  <a:pt x="71107" y="126655"/>
                </a:lnTo>
                <a:lnTo>
                  <a:pt x="75979" y="133014"/>
                </a:lnTo>
                <a:lnTo>
                  <a:pt x="81133" y="140111"/>
                </a:lnTo>
                <a:lnTo>
                  <a:pt x="91939" y="155616"/>
                </a:lnTo>
                <a:lnTo>
                  <a:pt x="97488" y="162799"/>
                </a:lnTo>
                <a:lnTo>
                  <a:pt x="103092" y="169492"/>
                </a:lnTo>
                <a:lnTo>
                  <a:pt x="108733" y="175860"/>
                </a:lnTo>
                <a:lnTo>
                  <a:pt x="113446" y="182010"/>
                </a:lnTo>
                <a:lnTo>
                  <a:pt x="117541" y="188015"/>
                </a:lnTo>
                <a:lnTo>
                  <a:pt x="121223" y="193923"/>
                </a:lnTo>
                <a:lnTo>
                  <a:pt x="125583" y="199767"/>
                </a:lnTo>
                <a:lnTo>
                  <a:pt x="130395" y="205568"/>
                </a:lnTo>
                <a:lnTo>
                  <a:pt x="135507" y="211340"/>
                </a:lnTo>
                <a:lnTo>
                  <a:pt x="138915" y="217093"/>
                </a:lnTo>
                <a:lnTo>
                  <a:pt x="141188" y="222834"/>
                </a:lnTo>
                <a:lnTo>
                  <a:pt x="142703" y="228566"/>
                </a:lnTo>
                <a:lnTo>
                  <a:pt x="145618" y="234292"/>
                </a:lnTo>
                <a:lnTo>
                  <a:pt x="149466" y="240015"/>
                </a:lnTo>
                <a:lnTo>
                  <a:pt x="153937" y="245735"/>
                </a:lnTo>
                <a:lnTo>
                  <a:pt x="157870" y="250501"/>
                </a:lnTo>
                <a:lnTo>
                  <a:pt x="161444" y="254630"/>
                </a:lnTo>
                <a:lnTo>
                  <a:pt x="164779" y="258336"/>
                </a:lnTo>
                <a:lnTo>
                  <a:pt x="173565" y="267533"/>
                </a:lnTo>
                <a:lnTo>
                  <a:pt x="178575" y="272653"/>
                </a:lnTo>
                <a:lnTo>
                  <a:pt x="184142" y="280881"/>
                </a:lnTo>
                <a:lnTo>
                  <a:pt x="187568" y="287714"/>
                </a:lnTo>
                <a:lnTo>
                  <a:pt x="192266" y="293925"/>
                </a:lnTo>
                <a:lnTo>
                  <a:pt x="194852" y="295962"/>
                </a:lnTo>
                <a:lnTo>
                  <a:pt x="197529" y="297320"/>
                </a:lnTo>
                <a:lnTo>
                  <a:pt x="20574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2"/>
          <p:cNvSpPr/>
          <p:nvPr/>
        </p:nvSpPr>
        <p:spPr>
          <a:xfrm>
            <a:off x="5845366" y="4097654"/>
            <a:ext cx="286830" cy="300039"/>
          </a:xfrm>
          <a:custGeom>
            <a:avLst/>
            <a:gdLst/>
            <a:ahLst/>
            <a:cxnLst/>
            <a:rect l="0" t="0" r="0" b="0"/>
            <a:pathLst>
              <a:path w="286830" h="300039">
                <a:moveTo>
                  <a:pt x="286829" y="0"/>
                </a:moveTo>
                <a:lnTo>
                  <a:pt x="277727" y="9102"/>
                </a:lnTo>
                <a:lnTo>
                  <a:pt x="271236" y="14641"/>
                </a:lnTo>
                <a:lnTo>
                  <a:pt x="253863" y="28415"/>
                </a:lnTo>
                <a:lnTo>
                  <a:pt x="244849" y="36089"/>
                </a:lnTo>
                <a:lnTo>
                  <a:pt x="235982" y="44062"/>
                </a:lnTo>
                <a:lnTo>
                  <a:pt x="219463" y="59588"/>
                </a:lnTo>
                <a:lnTo>
                  <a:pt x="205771" y="72839"/>
                </a:lnTo>
                <a:lnTo>
                  <a:pt x="195643" y="81897"/>
                </a:lnTo>
                <a:lnTo>
                  <a:pt x="169149" y="104661"/>
                </a:lnTo>
                <a:lnTo>
                  <a:pt x="157893" y="115495"/>
                </a:lnTo>
                <a:lnTo>
                  <a:pt x="148484" y="125574"/>
                </a:lnTo>
                <a:lnTo>
                  <a:pt x="84037" y="200510"/>
                </a:lnTo>
                <a:lnTo>
                  <a:pt x="73530" y="213684"/>
                </a:lnTo>
                <a:lnTo>
                  <a:pt x="64619" y="225323"/>
                </a:lnTo>
                <a:lnTo>
                  <a:pt x="56774" y="234988"/>
                </a:lnTo>
                <a:lnTo>
                  <a:pt x="49638" y="243337"/>
                </a:lnTo>
                <a:lnTo>
                  <a:pt x="42977" y="250808"/>
                </a:lnTo>
                <a:lnTo>
                  <a:pt x="36631" y="256740"/>
                </a:lnTo>
                <a:lnTo>
                  <a:pt x="30495" y="261648"/>
                </a:lnTo>
                <a:lnTo>
                  <a:pt x="24500" y="265872"/>
                </a:lnTo>
                <a:lnTo>
                  <a:pt x="20503" y="270593"/>
                </a:lnTo>
                <a:lnTo>
                  <a:pt x="17838" y="275646"/>
                </a:lnTo>
                <a:lnTo>
                  <a:pt x="16062" y="280919"/>
                </a:lnTo>
                <a:lnTo>
                  <a:pt x="11548" y="289318"/>
                </a:lnTo>
                <a:lnTo>
                  <a:pt x="9010" y="292891"/>
                </a:lnTo>
                <a:lnTo>
                  <a:pt x="6366" y="295273"/>
                </a:lnTo>
                <a:lnTo>
                  <a:pt x="3651" y="296862"/>
                </a:lnTo>
                <a:lnTo>
                  <a:pt x="889" y="297921"/>
                </a:lnTo>
                <a:lnTo>
                  <a:pt x="0" y="298626"/>
                </a:lnTo>
                <a:lnTo>
                  <a:pt x="359" y="299097"/>
                </a:lnTo>
                <a:lnTo>
                  <a:pt x="3936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03"/>
          <p:cNvSpPr/>
          <p:nvPr/>
        </p:nvSpPr>
        <p:spPr>
          <a:xfrm>
            <a:off x="6329362" y="4114800"/>
            <a:ext cx="411481" cy="25718"/>
          </a:xfrm>
          <a:custGeom>
            <a:avLst/>
            <a:gdLst/>
            <a:ahLst/>
            <a:cxnLst/>
            <a:rect l="0" t="0" r="0" b="0"/>
            <a:pathLst>
              <a:path w="411481" h="25718">
                <a:moveTo>
                  <a:pt x="0" y="0"/>
                </a:moveTo>
                <a:lnTo>
                  <a:pt x="18204" y="4550"/>
                </a:lnTo>
                <a:lnTo>
                  <a:pt x="24518" y="5891"/>
                </a:lnTo>
                <a:lnTo>
                  <a:pt x="29680" y="6785"/>
                </a:lnTo>
                <a:lnTo>
                  <a:pt x="34074" y="7380"/>
                </a:lnTo>
                <a:lnTo>
                  <a:pt x="74517" y="8042"/>
                </a:lnTo>
                <a:lnTo>
                  <a:pt x="260043" y="8541"/>
                </a:lnTo>
                <a:lnTo>
                  <a:pt x="286710" y="9504"/>
                </a:lnTo>
                <a:lnTo>
                  <a:pt x="306392" y="11098"/>
                </a:lnTo>
                <a:lnTo>
                  <a:pt x="321419" y="13114"/>
                </a:lnTo>
                <a:lnTo>
                  <a:pt x="335247" y="14458"/>
                </a:lnTo>
                <a:lnTo>
                  <a:pt x="348276" y="15353"/>
                </a:lnTo>
                <a:lnTo>
                  <a:pt x="360771" y="15950"/>
                </a:lnTo>
                <a:lnTo>
                  <a:pt x="371007" y="17301"/>
                </a:lnTo>
                <a:lnTo>
                  <a:pt x="379736" y="19154"/>
                </a:lnTo>
                <a:lnTo>
                  <a:pt x="387459" y="21342"/>
                </a:lnTo>
                <a:lnTo>
                  <a:pt x="393561" y="22800"/>
                </a:lnTo>
                <a:lnTo>
                  <a:pt x="398582" y="23772"/>
                </a:lnTo>
                <a:lnTo>
                  <a:pt x="41148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04"/>
          <p:cNvSpPr/>
          <p:nvPr/>
        </p:nvSpPr>
        <p:spPr>
          <a:xfrm>
            <a:off x="6492240" y="4029075"/>
            <a:ext cx="34291" cy="300038"/>
          </a:xfrm>
          <a:custGeom>
            <a:avLst/>
            <a:gdLst/>
            <a:ahLst/>
            <a:cxnLst/>
            <a:rect l="0" t="0" r="0" b="0"/>
            <a:pathLst>
              <a:path w="34291" h="300038">
                <a:moveTo>
                  <a:pt x="0" y="0"/>
                </a:moveTo>
                <a:lnTo>
                  <a:pt x="0" y="9101"/>
                </a:lnTo>
                <a:lnTo>
                  <a:pt x="952" y="15592"/>
                </a:lnTo>
                <a:lnTo>
                  <a:pt x="2540" y="23730"/>
                </a:lnTo>
                <a:lnTo>
                  <a:pt x="4551" y="32965"/>
                </a:lnTo>
                <a:lnTo>
                  <a:pt x="5891" y="42931"/>
                </a:lnTo>
                <a:lnTo>
                  <a:pt x="6785" y="53386"/>
                </a:lnTo>
                <a:lnTo>
                  <a:pt x="7778" y="73257"/>
                </a:lnTo>
                <a:lnTo>
                  <a:pt x="8219" y="88438"/>
                </a:lnTo>
                <a:lnTo>
                  <a:pt x="9289" y="99916"/>
                </a:lnTo>
                <a:lnTo>
                  <a:pt x="13018" y="130450"/>
                </a:lnTo>
                <a:lnTo>
                  <a:pt x="14394" y="144116"/>
                </a:lnTo>
                <a:lnTo>
                  <a:pt x="15310" y="156085"/>
                </a:lnTo>
                <a:lnTo>
                  <a:pt x="16330" y="176051"/>
                </a:lnTo>
                <a:lnTo>
                  <a:pt x="16782" y="191275"/>
                </a:lnTo>
                <a:lnTo>
                  <a:pt x="17037" y="215106"/>
                </a:lnTo>
                <a:lnTo>
                  <a:pt x="18026" y="224366"/>
                </a:lnTo>
                <a:lnTo>
                  <a:pt x="19637" y="234350"/>
                </a:lnTo>
                <a:lnTo>
                  <a:pt x="21663" y="244816"/>
                </a:lnTo>
                <a:lnTo>
                  <a:pt x="23015" y="252745"/>
                </a:lnTo>
                <a:lnTo>
                  <a:pt x="23915" y="258984"/>
                </a:lnTo>
                <a:lnTo>
                  <a:pt x="24516" y="264096"/>
                </a:lnTo>
                <a:lnTo>
                  <a:pt x="25869" y="269409"/>
                </a:lnTo>
                <a:lnTo>
                  <a:pt x="27724" y="274856"/>
                </a:lnTo>
                <a:lnTo>
                  <a:pt x="32992" y="288184"/>
                </a:lnTo>
                <a:lnTo>
                  <a:pt x="33713" y="295087"/>
                </a:lnTo>
                <a:lnTo>
                  <a:pt x="3429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05"/>
          <p:cNvSpPr/>
          <p:nvPr/>
        </p:nvSpPr>
        <p:spPr>
          <a:xfrm>
            <a:off x="6757987" y="3883342"/>
            <a:ext cx="299533" cy="428016"/>
          </a:xfrm>
          <a:custGeom>
            <a:avLst/>
            <a:gdLst/>
            <a:ahLst/>
            <a:cxnLst/>
            <a:rect l="0" t="0" r="0" b="0"/>
            <a:pathLst>
              <a:path w="299533" h="428016">
                <a:moveTo>
                  <a:pt x="0" y="0"/>
                </a:moveTo>
                <a:lnTo>
                  <a:pt x="11932" y="23864"/>
                </a:lnTo>
                <a:lnTo>
                  <a:pt x="13670" y="31149"/>
                </a:lnTo>
                <a:lnTo>
                  <a:pt x="14829" y="39816"/>
                </a:lnTo>
                <a:lnTo>
                  <a:pt x="15601" y="49404"/>
                </a:lnTo>
                <a:lnTo>
                  <a:pt x="17068" y="60559"/>
                </a:lnTo>
                <a:lnTo>
                  <a:pt x="18999" y="72757"/>
                </a:lnTo>
                <a:lnTo>
                  <a:pt x="21238" y="85652"/>
                </a:lnTo>
                <a:lnTo>
                  <a:pt x="22731" y="103774"/>
                </a:lnTo>
                <a:lnTo>
                  <a:pt x="23726" y="125381"/>
                </a:lnTo>
                <a:lnTo>
                  <a:pt x="24391" y="149309"/>
                </a:lnTo>
                <a:lnTo>
                  <a:pt x="27667" y="208917"/>
                </a:lnTo>
                <a:lnTo>
                  <a:pt x="31347" y="269065"/>
                </a:lnTo>
                <a:lnTo>
                  <a:pt x="32982" y="311672"/>
                </a:lnTo>
                <a:lnTo>
                  <a:pt x="34371" y="330654"/>
                </a:lnTo>
                <a:lnTo>
                  <a:pt x="36249" y="349023"/>
                </a:lnTo>
                <a:lnTo>
                  <a:pt x="38453" y="366985"/>
                </a:lnTo>
                <a:lnTo>
                  <a:pt x="40875" y="380864"/>
                </a:lnTo>
                <a:lnTo>
                  <a:pt x="43443" y="392022"/>
                </a:lnTo>
                <a:lnTo>
                  <a:pt x="49857" y="414516"/>
                </a:lnTo>
                <a:lnTo>
                  <a:pt x="53273" y="420132"/>
                </a:lnTo>
                <a:lnTo>
                  <a:pt x="55518" y="422963"/>
                </a:lnTo>
                <a:lnTo>
                  <a:pt x="57014" y="423898"/>
                </a:lnTo>
                <a:lnTo>
                  <a:pt x="58013" y="423569"/>
                </a:lnTo>
                <a:lnTo>
                  <a:pt x="58678" y="422397"/>
                </a:lnTo>
                <a:lnTo>
                  <a:pt x="59120" y="416853"/>
                </a:lnTo>
                <a:lnTo>
                  <a:pt x="59417" y="408394"/>
                </a:lnTo>
                <a:lnTo>
                  <a:pt x="59613" y="397993"/>
                </a:lnTo>
                <a:lnTo>
                  <a:pt x="61650" y="386296"/>
                </a:lnTo>
                <a:lnTo>
                  <a:pt x="64913" y="373736"/>
                </a:lnTo>
                <a:lnTo>
                  <a:pt x="68993" y="360600"/>
                </a:lnTo>
                <a:lnTo>
                  <a:pt x="72665" y="350890"/>
                </a:lnTo>
                <a:lnTo>
                  <a:pt x="79286" y="337561"/>
                </a:lnTo>
                <a:lnTo>
                  <a:pt x="88367" y="320151"/>
                </a:lnTo>
                <a:lnTo>
                  <a:pt x="97092" y="307479"/>
                </a:lnTo>
                <a:lnTo>
                  <a:pt x="105382" y="300805"/>
                </a:lnTo>
                <a:lnTo>
                  <a:pt x="110259" y="297692"/>
                </a:lnTo>
                <a:lnTo>
                  <a:pt x="116369" y="292759"/>
                </a:lnTo>
                <a:lnTo>
                  <a:pt x="123299" y="286612"/>
                </a:lnTo>
                <a:lnTo>
                  <a:pt x="130777" y="279658"/>
                </a:lnTo>
                <a:lnTo>
                  <a:pt x="137668" y="275021"/>
                </a:lnTo>
                <a:lnTo>
                  <a:pt x="144166" y="271930"/>
                </a:lnTo>
                <a:lnTo>
                  <a:pt x="150403" y="269869"/>
                </a:lnTo>
                <a:lnTo>
                  <a:pt x="156466" y="267543"/>
                </a:lnTo>
                <a:lnTo>
                  <a:pt x="162413" y="265040"/>
                </a:lnTo>
                <a:lnTo>
                  <a:pt x="168283" y="262418"/>
                </a:lnTo>
                <a:lnTo>
                  <a:pt x="174101" y="260670"/>
                </a:lnTo>
                <a:lnTo>
                  <a:pt x="179885" y="259505"/>
                </a:lnTo>
                <a:lnTo>
                  <a:pt x="185645" y="258729"/>
                </a:lnTo>
                <a:lnTo>
                  <a:pt x="191391" y="257258"/>
                </a:lnTo>
                <a:lnTo>
                  <a:pt x="197127" y="255325"/>
                </a:lnTo>
                <a:lnTo>
                  <a:pt x="202856" y="253084"/>
                </a:lnTo>
                <a:lnTo>
                  <a:pt x="208580" y="252543"/>
                </a:lnTo>
                <a:lnTo>
                  <a:pt x="214300" y="253134"/>
                </a:lnTo>
                <a:lnTo>
                  <a:pt x="220019" y="254481"/>
                </a:lnTo>
                <a:lnTo>
                  <a:pt x="225737" y="255379"/>
                </a:lnTo>
                <a:lnTo>
                  <a:pt x="231454" y="255978"/>
                </a:lnTo>
                <a:lnTo>
                  <a:pt x="237170" y="256377"/>
                </a:lnTo>
                <a:lnTo>
                  <a:pt x="242886" y="256643"/>
                </a:lnTo>
                <a:lnTo>
                  <a:pt x="254317" y="256939"/>
                </a:lnTo>
                <a:lnTo>
                  <a:pt x="259080" y="257970"/>
                </a:lnTo>
                <a:lnTo>
                  <a:pt x="266912" y="261656"/>
                </a:lnTo>
                <a:lnTo>
                  <a:pt x="273568" y="266469"/>
                </a:lnTo>
                <a:lnTo>
                  <a:pt x="282670" y="274534"/>
                </a:lnTo>
                <a:lnTo>
                  <a:pt x="291399" y="282956"/>
                </a:lnTo>
                <a:lnTo>
                  <a:pt x="294278" y="285792"/>
                </a:lnTo>
                <a:lnTo>
                  <a:pt x="296198" y="289588"/>
                </a:lnTo>
                <a:lnTo>
                  <a:pt x="298331" y="298886"/>
                </a:lnTo>
                <a:lnTo>
                  <a:pt x="299532" y="310280"/>
                </a:lnTo>
                <a:lnTo>
                  <a:pt x="297273" y="319195"/>
                </a:lnTo>
                <a:lnTo>
                  <a:pt x="293094" y="330459"/>
                </a:lnTo>
                <a:lnTo>
                  <a:pt x="288061" y="344991"/>
                </a:lnTo>
                <a:lnTo>
                  <a:pt x="284433" y="351914"/>
                </a:lnTo>
                <a:lnTo>
                  <a:pt x="275322" y="364686"/>
                </a:lnTo>
                <a:lnTo>
                  <a:pt x="266416" y="372664"/>
                </a:lnTo>
                <a:lnTo>
                  <a:pt x="254763" y="381793"/>
                </a:lnTo>
                <a:lnTo>
                  <a:pt x="241280" y="391689"/>
                </a:lnTo>
                <a:lnTo>
                  <a:pt x="229433" y="399238"/>
                </a:lnTo>
                <a:lnTo>
                  <a:pt x="218678" y="405224"/>
                </a:lnTo>
                <a:lnTo>
                  <a:pt x="185436" y="421675"/>
                </a:lnTo>
                <a:lnTo>
                  <a:pt x="178869" y="423991"/>
                </a:lnTo>
                <a:lnTo>
                  <a:pt x="172586" y="425536"/>
                </a:lnTo>
                <a:lnTo>
                  <a:pt x="166492" y="426566"/>
                </a:lnTo>
                <a:lnTo>
                  <a:pt x="158620" y="427252"/>
                </a:lnTo>
                <a:lnTo>
                  <a:pt x="149561" y="427710"/>
                </a:lnTo>
                <a:lnTo>
                  <a:pt x="139713" y="428015"/>
                </a:lnTo>
                <a:lnTo>
                  <a:pt x="129337" y="427266"/>
                </a:lnTo>
                <a:lnTo>
                  <a:pt x="118610" y="425814"/>
                </a:lnTo>
                <a:lnTo>
                  <a:pt x="107648" y="423893"/>
                </a:lnTo>
                <a:lnTo>
                  <a:pt x="99388" y="421661"/>
                </a:lnTo>
                <a:lnTo>
                  <a:pt x="92928" y="419220"/>
                </a:lnTo>
                <a:lnTo>
                  <a:pt x="71167" y="408458"/>
                </a:lnTo>
                <a:lnTo>
                  <a:pt x="62427" y="405374"/>
                </a:lnTo>
                <a:lnTo>
                  <a:pt x="58763" y="404552"/>
                </a:lnTo>
                <a:lnTo>
                  <a:pt x="52153" y="401099"/>
                </a:lnTo>
                <a:lnTo>
                  <a:pt x="42863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06"/>
          <p:cNvSpPr/>
          <p:nvPr/>
        </p:nvSpPr>
        <p:spPr>
          <a:xfrm>
            <a:off x="3681281" y="1131569"/>
            <a:ext cx="1276335" cy="1018401"/>
          </a:xfrm>
          <a:custGeom>
            <a:avLst/>
            <a:gdLst/>
            <a:ahLst/>
            <a:cxnLst/>
            <a:rect l="0" t="0" r="0" b="0"/>
            <a:pathLst>
              <a:path w="1276335" h="1018401">
                <a:moveTo>
                  <a:pt x="1242191" y="205741"/>
                </a:moveTo>
                <a:lnTo>
                  <a:pt x="1212782" y="175379"/>
                </a:lnTo>
                <a:lnTo>
                  <a:pt x="1201833" y="160444"/>
                </a:lnTo>
                <a:lnTo>
                  <a:pt x="1166944" y="134206"/>
                </a:lnTo>
                <a:lnTo>
                  <a:pt x="1139885" y="119669"/>
                </a:lnTo>
                <a:lnTo>
                  <a:pt x="1105142" y="106224"/>
                </a:lnTo>
                <a:lnTo>
                  <a:pt x="1075537" y="97302"/>
                </a:lnTo>
                <a:lnTo>
                  <a:pt x="1015350" y="85755"/>
                </a:lnTo>
                <a:lnTo>
                  <a:pt x="977811" y="77162"/>
                </a:lnTo>
                <a:lnTo>
                  <a:pt x="942559" y="71123"/>
                </a:lnTo>
                <a:lnTo>
                  <a:pt x="930994" y="70276"/>
                </a:lnTo>
                <a:lnTo>
                  <a:pt x="907984" y="74414"/>
                </a:lnTo>
                <a:lnTo>
                  <a:pt x="896514" y="78184"/>
                </a:lnTo>
                <a:lnTo>
                  <a:pt x="873609" y="79834"/>
                </a:lnTo>
                <a:lnTo>
                  <a:pt x="839294" y="77947"/>
                </a:lnTo>
                <a:lnTo>
                  <a:pt x="802457" y="79928"/>
                </a:lnTo>
                <a:lnTo>
                  <a:pt x="763919" y="84008"/>
                </a:lnTo>
                <a:lnTo>
                  <a:pt x="728371" y="87757"/>
                </a:lnTo>
                <a:lnTo>
                  <a:pt x="693708" y="94900"/>
                </a:lnTo>
                <a:lnTo>
                  <a:pt x="625108" y="110398"/>
                </a:lnTo>
                <a:lnTo>
                  <a:pt x="591059" y="120821"/>
                </a:lnTo>
                <a:lnTo>
                  <a:pt x="533606" y="143035"/>
                </a:lnTo>
                <a:lnTo>
                  <a:pt x="495242" y="160068"/>
                </a:lnTo>
                <a:lnTo>
                  <a:pt x="459744" y="181730"/>
                </a:lnTo>
                <a:lnTo>
                  <a:pt x="420546" y="206246"/>
                </a:lnTo>
                <a:lnTo>
                  <a:pt x="378769" y="231608"/>
                </a:lnTo>
                <a:lnTo>
                  <a:pt x="340779" y="261771"/>
                </a:lnTo>
                <a:lnTo>
                  <a:pt x="304354" y="291285"/>
                </a:lnTo>
                <a:lnTo>
                  <a:pt x="248351" y="335227"/>
                </a:lnTo>
                <a:lnTo>
                  <a:pt x="220412" y="357588"/>
                </a:lnTo>
                <a:lnTo>
                  <a:pt x="195294" y="380226"/>
                </a:lnTo>
                <a:lnTo>
                  <a:pt x="173971" y="402987"/>
                </a:lnTo>
                <a:lnTo>
                  <a:pt x="154017" y="425803"/>
                </a:lnTo>
                <a:lnTo>
                  <a:pt x="132448" y="448644"/>
                </a:lnTo>
                <a:lnTo>
                  <a:pt x="112702" y="471495"/>
                </a:lnTo>
                <a:lnTo>
                  <a:pt x="95353" y="494351"/>
                </a:lnTo>
                <a:lnTo>
                  <a:pt x="81293" y="517210"/>
                </a:lnTo>
                <a:lnTo>
                  <a:pt x="72972" y="532449"/>
                </a:lnTo>
                <a:lnTo>
                  <a:pt x="53565" y="569702"/>
                </a:lnTo>
                <a:lnTo>
                  <a:pt x="44009" y="590304"/>
                </a:lnTo>
                <a:lnTo>
                  <a:pt x="34780" y="611659"/>
                </a:lnTo>
                <a:lnTo>
                  <a:pt x="25771" y="633515"/>
                </a:lnTo>
                <a:lnTo>
                  <a:pt x="18811" y="654754"/>
                </a:lnTo>
                <a:lnTo>
                  <a:pt x="13220" y="675580"/>
                </a:lnTo>
                <a:lnTo>
                  <a:pt x="8539" y="696132"/>
                </a:lnTo>
                <a:lnTo>
                  <a:pt x="3339" y="726587"/>
                </a:lnTo>
                <a:lnTo>
                  <a:pt x="1027" y="752505"/>
                </a:lnTo>
                <a:lnTo>
                  <a:pt x="0" y="783075"/>
                </a:lnTo>
                <a:lnTo>
                  <a:pt x="2084" y="808091"/>
                </a:lnTo>
                <a:lnTo>
                  <a:pt x="3973" y="818762"/>
                </a:lnTo>
                <a:lnTo>
                  <a:pt x="13692" y="843320"/>
                </a:lnTo>
                <a:lnTo>
                  <a:pt x="26584" y="867252"/>
                </a:lnTo>
                <a:lnTo>
                  <a:pt x="50383" y="898137"/>
                </a:lnTo>
                <a:lnTo>
                  <a:pt x="70230" y="916673"/>
                </a:lnTo>
                <a:lnTo>
                  <a:pt x="102537" y="940003"/>
                </a:lnTo>
                <a:lnTo>
                  <a:pt x="142326" y="962003"/>
                </a:lnTo>
                <a:lnTo>
                  <a:pt x="174625" y="974225"/>
                </a:lnTo>
                <a:lnTo>
                  <a:pt x="210187" y="984169"/>
                </a:lnTo>
                <a:lnTo>
                  <a:pt x="243773" y="992399"/>
                </a:lnTo>
                <a:lnTo>
                  <a:pt x="278385" y="999231"/>
                </a:lnTo>
                <a:lnTo>
                  <a:pt x="322342" y="1005443"/>
                </a:lnTo>
                <a:lnTo>
                  <a:pt x="395286" y="1014295"/>
                </a:lnTo>
                <a:lnTo>
                  <a:pt x="416602" y="1016240"/>
                </a:lnTo>
                <a:lnTo>
                  <a:pt x="452988" y="1018400"/>
                </a:lnTo>
                <a:lnTo>
                  <a:pt x="473168" y="1018024"/>
                </a:lnTo>
                <a:lnTo>
                  <a:pt x="495194" y="1016820"/>
                </a:lnTo>
                <a:lnTo>
                  <a:pt x="518451" y="1015065"/>
                </a:lnTo>
                <a:lnTo>
                  <a:pt x="556991" y="1013115"/>
                </a:lnTo>
                <a:lnTo>
                  <a:pt x="594757" y="1010344"/>
                </a:lnTo>
                <a:lnTo>
                  <a:pt x="618164" y="1006938"/>
                </a:lnTo>
                <a:lnTo>
                  <a:pt x="643293" y="1002762"/>
                </a:lnTo>
                <a:lnTo>
                  <a:pt x="694074" y="993042"/>
                </a:lnTo>
                <a:lnTo>
                  <a:pt x="719617" y="987783"/>
                </a:lnTo>
                <a:lnTo>
                  <a:pt x="741409" y="982372"/>
                </a:lnTo>
                <a:lnTo>
                  <a:pt x="778321" y="971280"/>
                </a:lnTo>
                <a:lnTo>
                  <a:pt x="808062" y="960001"/>
                </a:lnTo>
                <a:lnTo>
                  <a:pt x="821327" y="954326"/>
                </a:lnTo>
                <a:lnTo>
                  <a:pt x="848765" y="935320"/>
                </a:lnTo>
                <a:lnTo>
                  <a:pt x="875883" y="912903"/>
                </a:lnTo>
                <a:lnTo>
                  <a:pt x="913522" y="885170"/>
                </a:lnTo>
                <a:lnTo>
                  <a:pt x="952509" y="863512"/>
                </a:lnTo>
                <a:lnTo>
                  <a:pt x="983957" y="838468"/>
                </a:lnTo>
                <a:lnTo>
                  <a:pt x="1019839" y="805436"/>
                </a:lnTo>
                <a:lnTo>
                  <a:pt x="1053198" y="776119"/>
                </a:lnTo>
                <a:lnTo>
                  <a:pt x="1070476" y="758396"/>
                </a:lnTo>
                <a:lnTo>
                  <a:pt x="1087709" y="738960"/>
                </a:lnTo>
                <a:lnTo>
                  <a:pt x="1104913" y="718383"/>
                </a:lnTo>
                <a:lnTo>
                  <a:pt x="1118288" y="700854"/>
                </a:lnTo>
                <a:lnTo>
                  <a:pt x="1138228" y="671219"/>
                </a:lnTo>
                <a:lnTo>
                  <a:pt x="1173816" y="614911"/>
                </a:lnTo>
                <a:lnTo>
                  <a:pt x="1184226" y="597583"/>
                </a:lnTo>
                <a:lnTo>
                  <a:pt x="1200871" y="568170"/>
                </a:lnTo>
                <a:lnTo>
                  <a:pt x="1214619" y="542398"/>
                </a:lnTo>
                <a:lnTo>
                  <a:pt x="1228032" y="513481"/>
                </a:lnTo>
                <a:lnTo>
                  <a:pt x="1235609" y="493769"/>
                </a:lnTo>
                <a:lnTo>
                  <a:pt x="1243518" y="472054"/>
                </a:lnTo>
                <a:lnTo>
                  <a:pt x="1248791" y="453768"/>
                </a:lnTo>
                <a:lnTo>
                  <a:pt x="1254649" y="423290"/>
                </a:lnTo>
                <a:lnTo>
                  <a:pt x="1262499" y="380161"/>
                </a:lnTo>
                <a:lnTo>
                  <a:pt x="1268044" y="354063"/>
                </a:lnTo>
                <a:lnTo>
                  <a:pt x="1272731" y="329764"/>
                </a:lnTo>
                <a:lnTo>
                  <a:pt x="1274814" y="306265"/>
                </a:lnTo>
                <a:lnTo>
                  <a:pt x="1275741" y="283120"/>
                </a:lnTo>
                <a:lnTo>
                  <a:pt x="1276152" y="256324"/>
                </a:lnTo>
                <a:lnTo>
                  <a:pt x="1276334" y="219015"/>
                </a:lnTo>
                <a:lnTo>
                  <a:pt x="1273876" y="187193"/>
                </a:lnTo>
                <a:lnTo>
                  <a:pt x="1269609" y="161302"/>
                </a:lnTo>
                <a:lnTo>
                  <a:pt x="1261850" y="130661"/>
                </a:lnTo>
                <a:lnTo>
                  <a:pt x="1252567" y="103485"/>
                </a:lnTo>
                <a:lnTo>
                  <a:pt x="1238175" y="78287"/>
                </a:lnTo>
                <a:lnTo>
                  <a:pt x="1216245" y="52224"/>
                </a:lnTo>
                <a:lnTo>
                  <a:pt x="1196721" y="34524"/>
                </a:lnTo>
                <a:lnTo>
                  <a:pt x="1181024" y="23917"/>
                </a:lnTo>
                <a:lnTo>
                  <a:pt x="1147665" y="9346"/>
                </a:lnTo>
                <a:lnTo>
                  <a:pt x="1129694" y="4154"/>
                </a:lnTo>
                <a:lnTo>
                  <a:pt x="1094347" y="1231"/>
                </a:lnTo>
                <a:lnTo>
                  <a:pt x="101930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07"/>
          <p:cNvSpPr/>
          <p:nvPr/>
        </p:nvSpPr>
        <p:spPr>
          <a:xfrm>
            <a:off x="4420707" y="861678"/>
            <a:ext cx="202728" cy="175081"/>
          </a:xfrm>
          <a:custGeom>
            <a:avLst/>
            <a:gdLst/>
            <a:ahLst/>
            <a:cxnLst/>
            <a:rect l="0" t="0" r="0" b="0"/>
            <a:pathLst>
              <a:path w="202728" h="175081">
                <a:moveTo>
                  <a:pt x="31277" y="12716"/>
                </a:moveTo>
                <a:lnTo>
                  <a:pt x="7414" y="785"/>
                </a:lnTo>
                <a:lnTo>
                  <a:pt x="3938" y="0"/>
                </a:lnTo>
                <a:lnTo>
                  <a:pt x="1622" y="429"/>
                </a:lnTo>
                <a:lnTo>
                  <a:pt x="77" y="1667"/>
                </a:lnTo>
                <a:lnTo>
                  <a:pt x="0" y="2493"/>
                </a:lnTo>
                <a:lnTo>
                  <a:pt x="901" y="3043"/>
                </a:lnTo>
                <a:lnTo>
                  <a:pt x="2454" y="3410"/>
                </a:lnTo>
                <a:lnTo>
                  <a:pt x="6720" y="6358"/>
                </a:lnTo>
                <a:lnTo>
                  <a:pt x="9191" y="8477"/>
                </a:lnTo>
                <a:lnTo>
                  <a:pt x="10838" y="10843"/>
                </a:lnTo>
                <a:lnTo>
                  <a:pt x="12668" y="16011"/>
                </a:lnTo>
                <a:lnTo>
                  <a:pt x="14109" y="18723"/>
                </a:lnTo>
                <a:lnTo>
                  <a:pt x="16022" y="21483"/>
                </a:lnTo>
                <a:lnTo>
                  <a:pt x="18250" y="24276"/>
                </a:lnTo>
                <a:lnTo>
                  <a:pt x="20687" y="27090"/>
                </a:lnTo>
                <a:lnTo>
                  <a:pt x="23265" y="29919"/>
                </a:lnTo>
                <a:lnTo>
                  <a:pt x="28669" y="35602"/>
                </a:lnTo>
                <a:lnTo>
                  <a:pt x="58670" y="65818"/>
                </a:lnTo>
                <a:lnTo>
                  <a:pt x="63827" y="70025"/>
                </a:lnTo>
                <a:lnTo>
                  <a:pt x="70122" y="74735"/>
                </a:lnTo>
                <a:lnTo>
                  <a:pt x="77176" y="79780"/>
                </a:lnTo>
                <a:lnTo>
                  <a:pt x="85689" y="86953"/>
                </a:lnTo>
                <a:lnTo>
                  <a:pt x="95175" y="95545"/>
                </a:lnTo>
                <a:lnTo>
                  <a:pt x="105308" y="105083"/>
                </a:lnTo>
                <a:lnTo>
                  <a:pt x="114921" y="112394"/>
                </a:lnTo>
                <a:lnTo>
                  <a:pt x="124188" y="118221"/>
                </a:lnTo>
                <a:lnTo>
                  <a:pt x="133222" y="123058"/>
                </a:lnTo>
                <a:lnTo>
                  <a:pt x="141151" y="128187"/>
                </a:lnTo>
                <a:lnTo>
                  <a:pt x="148342" y="133512"/>
                </a:lnTo>
                <a:lnTo>
                  <a:pt x="155040" y="138967"/>
                </a:lnTo>
                <a:lnTo>
                  <a:pt x="160458" y="143556"/>
                </a:lnTo>
                <a:lnTo>
                  <a:pt x="165023" y="147568"/>
                </a:lnTo>
                <a:lnTo>
                  <a:pt x="172635" y="154565"/>
                </a:lnTo>
                <a:lnTo>
                  <a:pt x="182275" y="163860"/>
                </a:lnTo>
                <a:lnTo>
                  <a:pt x="192403" y="173861"/>
                </a:lnTo>
                <a:lnTo>
                  <a:pt x="193940" y="174438"/>
                </a:lnTo>
                <a:lnTo>
                  <a:pt x="198187" y="175080"/>
                </a:lnTo>
                <a:lnTo>
                  <a:pt x="199700" y="174299"/>
                </a:lnTo>
                <a:lnTo>
                  <a:pt x="200709" y="172826"/>
                </a:lnTo>
                <a:lnTo>
                  <a:pt x="202727" y="167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08"/>
          <p:cNvSpPr/>
          <p:nvPr/>
        </p:nvSpPr>
        <p:spPr>
          <a:xfrm>
            <a:off x="4451984" y="840105"/>
            <a:ext cx="231459" cy="180023"/>
          </a:xfrm>
          <a:custGeom>
            <a:avLst/>
            <a:gdLst/>
            <a:ahLst/>
            <a:cxnLst/>
            <a:rect l="0" t="0" r="0" b="0"/>
            <a:pathLst>
              <a:path w="231459" h="180023">
                <a:moveTo>
                  <a:pt x="231458" y="0"/>
                </a:moveTo>
                <a:lnTo>
                  <a:pt x="213255" y="9101"/>
                </a:lnTo>
                <a:lnTo>
                  <a:pt x="205035" y="13687"/>
                </a:lnTo>
                <a:lnTo>
                  <a:pt x="196698" y="18650"/>
                </a:lnTo>
                <a:lnTo>
                  <a:pt x="179814" y="29243"/>
                </a:lnTo>
                <a:lnTo>
                  <a:pt x="162785" y="40302"/>
                </a:lnTo>
                <a:lnTo>
                  <a:pt x="151386" y="48775"/>
                </a:lnTo>
                <a:lnTo>
                  <a:pt x="123480" y="70890"/>
                </a:lnTo>
                <a:lnTo>
                  <a:pt x="110896" y="81550"/>
                </a:lnTo>
                <a:lnTo>
                  <a:pt x="99648" y="91514"/>
                </a:lnTo>
                <a:lnTo>
                  <a:pt x="89292" y="101014"/>
                </a:lnTo>
                <a:lnTo>
                  <a:pt x="79530" y="109253"/>
                </a:lnTo>
                <a:lnTo>
                  <a:pt x="70166" y="116650"/>
                </a:lnTo>
                <a:lnTo>
                  <a:pt x="61065" y="123486"/>
                </a:lnTo>
                <a:lnTo>
                  <a:pt x="53092" y="129949"/>
                </a:lnTo>
                <a:lnTo>
                  <a:pt x="45873" y="136163"/>
                </a:lnTo>
                <a:lnTo>
                  <a:pt x="39155" y="142210"/>
                </a:lnTo>
                <a:lnTo>
                  <a:pt x="26610" y="154009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09"/>
          <p:cNvSpPr/>
          <p:nvPr/>
        </p:nvSpPr>
        <p:spPr>
          <a:xfrm>
            <a:off x="5001128" y="1157287"/>
            <a:ext cx="761935" cy="890902"/>
          </a:xfrm>
          <a:custGeom>
            <a:avLst/>
            <a:gdLst/>
            <a:ahLst/>
            <a:cxnLst/>
            <a:rect l="0" t="0" r="0" b="0"/>
            <a:pathLst>
              <a:path w="761935" h="890902">
                <a:moveTo>
                  <a:pt x="642434" y="137160"/>
                </a:moveTo>
                <a:lnTo>
                  <a:pt x="624936" y="136207"/>
                </a:lnTo>
                <a:lnTo>
                  <a:pt x="600367" y="132609"/>
                </a:lnTo>
                <a:lnTo>
                  <a:pt x="584862" y="131269"/>
                </a:lnTo>
                <a:lnTo>
                  <a:pt x="567858" y="130375"/>
                </a:lnTo>
                <a:lnTo>
                  <a:pt x="549854" y="129779"/>
                </a:lnTo>
                <a:lnTo>
                  <a:pt x="479007" y="128941"/>
                </a:lnTo>
                <a:lnTo>
                  <a:pt x="454425" y="129775"/>
                </a:lnTo>
                <a:lnTo>
                  <a:pt x="430417" y="131285"/>
                </a:lnTo>
                <a:lnTo>
                  <a:pt x="406792" y="133243"/>
                </a:lnTo>
                <a:lnTo>
                  <a:pt x="387232" y="136454"/>
                </a:lnTo>
                <a:lnTo>
                  <a:pt x="370382" y="140499"/>
                </a:lnTo>
                <a:lnTo>
                  <a:pt x="333880" y="151979"/>
                </a:lnTo>
                <a:lnTo>
                  <a:pt x="225670" y="187571"/>
                </a:lnTo>
                <a:lnTo>
                  <a:pt x="209334" y="194580"/>
                </a:lnTo>
                <a:lnTo>
                  <a:pt x="191775" y="203063"/>
                </a:lnTo>
                <a:lnTo>
                  <a:pt x="173403" y="212528"/>
                </a:lnTo>
                <a:lnTo>
                  <a:pt x="158296" y="221695"/>
                </a:lnTo>
                <a:lnTo>
                  <a:pt x="145368" y="230664"/>
                </a:lnTo>
                <a:lnTo>
                  <a:pt x="124336" y="247298"/>
                </a:lnTo>
                <a:lnTo>
                  <a:pt x="108638" y="261040"/>
                </a:lnTo>
                <a:lnTo>
                  <a:pt x="90231" y="281118"/>
                </a:lnTo>
                <a:lnTo>
                  <a:pt x="71256" y="304011"/>
                </a:lnTo>
                <a:lnTo>
                  <a:pt x="56472" y="323711"/>
                </a:lnTo>
                <a:lnTo>
                  <a:pt x="46092" y="344532"/>
                </a:lnTo>
                <a:lnTo>
                  <a:pt x="38303" y="365533"/>
                </a:lnTo>
                <a:lnTo>
                  <a:pt x="25541" y="402298"/>
                </a:lnTo>
                <a:lnTo>
                  <a:pt x="19645" y="420734"/>
                </a:lnTo>
                <a:lnTo>
                  <a:pt x="10970" y="451581"/>
                </a:lnTo>
                <a:lnTo>
                  <a:pt x="3319" y="479242"/>
                </a:lnTo>
                <a:lnTo>
                  <a:pt x="1195" y="496841"/>
                </a:lnTo>
                <a:lnTo>
                  <a:pt x="251" y="524348"/>
                </a:lnTo>
                <a:lnTo>
                  <a:pt x="0" y="541018"/>
                </a:lnTo>
                <a:lnTo>
                  <a:pt x="785" y="558799"/>
                </a:lnTo>
                <a:lnTo>
                  <a:pt x="2260" y="577320"/>
                </a:lnTo>
                <a:lnTo>
                  <a:pt x="4197" y="596335"/>
                </a:lnTo>
                <a:lnTo>
                  <a:pt x="6440" y="611869"/>
                </a:lnTo>
                <a:lnTo>
                  <a:pt x="11473" y="636749"/>
                </a:lnTo>
                <a:lnTo>
                  <a:pt x="19424" y="657332"/>
                </a:lnTo>
                <a:lnTo>
                  <a:pt x="29308" y="678863"/>
                </a:lnTo>
                <a:lnTo>
                  <a:pt x="34611" y="692605"/>
                </a:lnTo>
                <a:lnTo>
                  <a:pt x="40051" y="707482"/>
                </a:lnTo>
                <a:lnTo>
                  <a:pt x="47488" y="723115"/>
                </a:lnTo>
                <a:lnTo>
                  <a:pt x="56256" y="739251"/>
                </a:lnTo>
                <a:lnTo>
                  <a:pt x="73301" y="768611"/>
                </a:lnTo>
                <a:lnTo>
                  <a:pt x="84051" y="788010"/>
                </a:lnTo>
                <a:lnTo>
                  <a:pt x="97084" y="802982"/>
                </a:lnTo>
                <a:lnTo>
                  <a:pt x="114306" y="817891"/>
                </a:lnTo>
                <a:lnTo>
                  <a:pt x="137835" y="837217"/>
                </a:lnTo>
                <a:lnTo>
                  <a:pt x="159088" y="850886"/>
                </a:lnTo>
                <a:lnTo>
                  <a:pt x="178059" y="861089"/>
                </a:lnTo>
                <a:lnTo>
                  <a:pt x="196015" y="871974"/>
                </a:lnTo>
                <a:lnTo>
                  <a:pt x="207662" y="876591"/>
                </a:lnTo>
                <a:lnTo>
                  <a:pt x="221140" y="880621"/>
                </a:lnTo>
                <a:lnTo>
                  <a:pt x="235842" y="884261"/>
                </a:lnTo>
                <a:lnTo>
                  <a:pt x="249453" y="886687"/>
                </a:lnTo>
                <a:lnTo>
                  <a:pt x="262336" y="888305"/>
                </a:lnTo>
                <a:lnTo>
                  <a:pt x="285859" y="890102"/>
                </a:lnTo>
                <a:lnTo>
                  <a:pt x="305839" y="890901"/>
                </a:lnTo>
                <a:lnTo>
                  <a:pt x="324244" y="888716"/>
                </a:lnTo>
                <a:lnTo>
                  <a:pt x="342901" y="883617"/>
                </a:lnTo>
                <a:lnTo>
                  <a:pt x="363893" y="875001"/>
                </a:lnTo>
                <a:lnTo>
                  <a:pt x="385923" y="867362"/>
                </a:lnTo>
                <a:lnTo>
                  <a:pt x="408414" y="859839"/>
                </a:lnTo>
                <a:lnTo>
                  <a:pt x="431110" y="850146"/>
                </a:lnTo>
                <a:lnTo>
                  <a:pt x="451357" y="836948"/>
                </a:lnTo>
                <a:lnTo>
                  <a:pt x="470833" y="821557"/>
                </a:lnTo>
                <a:lnTo>
                  <a:pt x="525633" y="779913"/>
                </a:lnTo>
                <a:lnTo>
                  <a:pt x="539802" y="767592"/>
                </a:lnTo>
                <a:lnTo>
                  <a:pt x="555915" y="752710"/>
                </a:lnTo>
                <a:lnTo>
                  <a:pt x="602829" y="707530"/>
                </a:lnTo>
                <a:lnTo>
                  <a:pt x="616031" y="694572"/>
                </a:lnTo>
                <a:lnTo>
                  <a:pt x="629594" y="679266"/>
                </a:lnTo>
                <a:lnTo>
                  <a:pt x="643399" y="662394"/>
                </a:lnTo>
                <a:lnTo>
                  <a:pt x="657365" y="644478"/>
                </a:lnTo>
                <a:lnTo>
                  <a:pt x="668580" y="628725"/>
                </a:lnTo>
                <a:lnTo>
                  <a:pt x="686122" y="601061"/>
                </a:lnTo>
                <a:lnTo>
                  <a:pt x="700268" y="576066"/>
                </a:lnTo>
                <a:lnTo>
                  <a:pt x="712906" y="552257"/>
                </a:lnTo>
                <a:lnTo>
                  <a:pt x="724873" y="528975"/>
                </a:lnTo>
                <a:lnTo>
                  <a:pt x="734001" y="505928"/>
                </a:lnTo>
                <a:lnTo>
                  <a:pt x="741233" y="482032"/>
                </a:lnTo>
                <a:lnTo>
                  <a:pt x="750660" y="443708"/>
                </a:lnTo>
                <a:lnTo>
                  <a:pt x="756574" y="422946"/>
                </a:lnTo>
                <a:lnTo>
                  <a:pt x="759838" y="399114"/>
                </a:lnTo>
                <a:lnTo>
                  <a:pt x="761288" y="374551"/>
                </a:lnTo>
                <a:lnTo>
                  <a:pt x="761934" y="354110"/>
                </a:lnTo>
                <a:lnTo>
                  <a:pt x="761153" y="339896"/>
                </a:lnTo>
                <a:lnTo>
                  <a:pt x="759680" y="322800"/>
                </a:lnTo>
                <a:lnTo>
                  <a:pt x="757745" y="303782"/>
                </a:lnTo>
                <a:lnTo>
                  <a:pt x="754551" y="283484"/>
                </a:lnTo>
                <a:lnTo>
                  <a:pt x="750516" y="262332"/>
                </a:lnTo>
                <a:lnTo>
                  <a:pt x="741906" y="222319"/>
                </a:lnTo>
                <a:lnTo>
                  <a:pt x="734904" y="191836"/>
                </a:lnTo>
                <a:lnTo>
                  <a:pt x="728617" y="168128"/>
                </a:lnTo>
                <a:lnTo>
                  <a:pt x="721695" y="148066"/>
                </a:lnTo>
                <a:lnTo>
                  <a:pt x="707088" y="120706"/>
                </a:lnTo>
                <a:lnTo>
                  <a:pt x="690695" y="95455"/>
                </a:lnTo>
                <a:lnTo>
                  <a:pt x="672820" y="75485"/>
                </a:lnTo>
                <a:lnTo>
                  <a:pt x="650802" y="58455"/>
                </a:lnTo>
                <a:lnTo>
                  <a:pt x="615373" y="36002"/>
                </a:lnTo>
                <a:lnTo>
                  <a:pt x="598975" y="27749"/>
                </a:lnTo>
                <a:lnTo>
                  <a:pt x="582161" y="20905"/>
                </a:lnTo>
                <a:lnTo>
                  <a:pt x="565164" y="14689"/>
                </a:lnTo>
                <a:lnTo>
                  <a:pt x="548084" y="11291"/>
                </a:lnTo>
                <a:lnTo>
                  <a:pt x="530968" y="8828"/>
                </a:lnTo>
                <a:lnTo>
                  <a:pt x="513836" y="4559"/>
                </a:lnTo>
                <a:lnTo>
                  <a:pt x="499237" y="2026"/>
                </a:lnTo>
                <a:lnTo>
                  <a:pt x="4709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10"/>
          <p:cNvSpPr/>
          <p:nvPr/>
        </p:nvSpPr>
        <p:spPr>
          <a:xfrm>
            <a:off x="5276241" y="728821"/>
            <a:ext cx="813092" cy="339163"/>
          </a:xfrm>
          <a:custGeom>
            <a:avLst/>
            <a:gdLst/>
            <a:ahLst/>
            <a:cxnLst/>
            <a:rect l="0" t="0" r="0" b="0"/>
            <a:pathLst>
              <a:path w="813092" h="339163">
                <a:moveTo>
                  <a:pt x="15849" y="42704"/>
                </a:moveTo>
                <a:lnTo>
                  <a:pt x="11298" y="51805"/>
                </a:lnTo>
                <a:lnTo>
                  <a:pt x="9063" y="61354"/>
                </a:lnTo>
                <a:lnTo>
                  <a:pt x="8467" y="66567"/>
                </a:lnTo>
                <a:lnTo>
                  <a:pt x="7118" y="74805"/>
                </a:lnTo>
                <a:lnTo>
                  <a:pt x="3078" y="96658"/>
                </a:lnTo>
                <a:lnTo>
                  <a:pt x="1620" y="110106"/>
                </a:lnTo>
                <a:lnTo>
                  <a:pt x="648" y="124786"/>
                </a:lnTo>
                <a:lnTo>
                  <a:pt x="0" y="140288"/>
                </a:lnTo>
                <a:lnTo>
                  <a:pt x="520" y="152527"/>
                </a:lnTo>
                <a:lnTo>
                  <a:pt x="1820" y="162592"/>
                </a:lnTo>
                <a:lnTo>
                  <a:pt x="3639" y="171207"/>
                </a:lnTo>
                <a:lnTo>
                  <a:pt x="6756" y="177902"/>
                </a:lnTo>
                <a:lnTo>
                  <a:pt x="10739" y="183318"/>
                </a:lnTo>
                <a:lnTo>
                  <a:pt x="26270" y="198855"/>
                </a:lnTo>
                <a:lnTo>
                  <a:pt x="37625" y="205132"/>
                </a:lnTo>
                <a:lnTo>
                  <a:pt x="57543" y="214020"/>
                </a:lnTo>
                <a:lnTo>
                  <a:pt x="63648" y="216922"/>
                </a:lnTo>
                <a:lnTo>
                  <a:pt x="78050" y="220147"/>
                </a:lnTo>
                <a:lnTo>
                  <a:pt x="85891" y="221006"/>
                </a:lnTo>
                <a:lnTo>
                  <a:pt x="92071" y="220627"/>
                </a:lnTo>
                <a:lnTo>
                  <a:pt x="97143" y="219422"/>
                </a:lnTo>
                <a:lnTo>
                  <a:pt x="128013" y="208003"/>
                </a:lnTo>
                <a:lnTo>
                  <a:pt x="147613" y="198785"/>
                </a:lnTo>
                <a:lnTo>
                  <a:pt x="162993" y="189543"/>
                </a:lnTo>
                <a:lnTo>
                  <a:pt x="172048" y="183459"/>
                </a:lnTo>
                <a:lnTo>
                  <a:pt x="192268" y="169079"/>
                </a:lnTo>
                <a:lnTo>
                  <a:pt x="201089" y="161244"/>
                </a:lnTo>
                <a:lnTo>
                  <a:pt x="208875" y="153163"/>
                </a:lnTo>
                <a:lnTo>
                  <a:pt x="215970" y="144918"/>
                </a:lnTo>
                <a:lnTo>
                  <a:pt x="224511" y="135612"/>
                </a:lnTo>
                <a:lnTo>
                  <a:pt x="244160" y="115111"/>
                </a:lnTo>
                <a:lnTo>
                  <a:pt x="251876" y="106215"/>
                </a:lnTo>
                <a:lnTo>
                  <a:pt x="257973" y="98380"/>
                </a:lnTo>
                <a:lnTo>
                  <a:pt x="262990" y="91251"/>
                </a:lnTo>
                <a:lnTo>
                  <a:pt x="267287" y="84593"/>
                </a:lnTo>
                <a:lnTo>
                  <a:pt x="271104" y="78250"/>
                </a:lnTo>
                <a:lnTo>
                  <a:pt x="274601" y="72116"/>
                </a:lnTo>
                <a:lnTo>
                  <a:pt x="277885" y="65170"/>
                </a:lnTo>
                <a:lnTo>
                  <a:pt x="281027" y="57681"/>
                </a:lnTo>
                <a:lnTo>
                  <a:pt x="284075" y="49831"/>
                </a:lnTo>
                <a:lnTo>
                  <a:pt x="287058" y="42693"/>
                </a:lnTo>
                <a:lnTo>
                  <a:pt x="290000" y="36029"/>
                </a:lnTo>
                <a:lnTo>
                  <a:pt x="292914" y="29681"/>
                </a:lnTo>
                <a:lnTo>
                  <a:pt x="293904" y="24497"/>
                </a:lnTo>
                <a:lnTo>
                  <a:pt x="293611" y="20088"/>
                </a:lnTo>
                <a:lnTo>
                  <a:pt x="292463" y="16197"/>
                </a:lnTo>
                <a:lnTo>
                  <a:pt x="292651" y="14555"/>
                </a:lnTo>
                <a:lnTo>
                  <a:pt x="293729" y="14413"/>
                </a:lnTo>
                <a:lnTo>
                  <a:pt x="295400" y="15270"/>
                </a:lnTo>
                <a:lnTo>
                  <a:pt x="302336" y="23844"/>
                </a:lnTo>
                <a:lnTo>
                  <a:pt x="306853" y="30130"/>
                </a:lnTo>
                <a:lnTo>
                  <a:pt x="310816" y="36226"/>
                </a:lnTo>
                <a:lnTo>
                  <a:pt x="314411" y="42195"/>
                </a:lnTo>
                <a:lnTo>
                  <a:pt x="317760" y="48080"/>
                </a:lnTo>
                <a:lnTo>
                  <a:pt x="319993" y="53908"/>
                </a:lnTo>
                <a:lnTo>
                  <a:pt x="321482" y="59698"/>
                </a:lnTo>
                <a:lnTo>
                  <a:pt x="322474" y="65463"/>
                </a:lnTo>
                <a:lnTo>
                  <a:pt x="325993" y="75974"/>
                </a:lnTo>
                <a:lnTo>
                  <a:pt x="331196" y="89649"/>
                </a:lnTo>
                <a:lnTo>
                  <a:pt x="342693" y="118813"/>
                </a:lnTo>
                <a:lnTo>
                  <a:pt x="350978" y="141300"/>
                </a:lnTo>
                <a:lnTo>
                  <a:pt x="356426" y="159870"/>
                </a:lnTo>
                <a:lnTo>
                  <a:pt x="370099" y="210982"/>
                </a:lnTo>
                <a:lnTo>
                  <a:pt x="374888" y="231089"/>
                </a:lnTo>
                <a:lnTo>
                  <a:pt x="378080" y="246399"/>
                </a:lnTo>
                <a:lnTo>
                  <a:pt x="380209" y="258511"/>
                </a:lnTo>
                <a:lnTo>
                  <a:pt x="380675" y="272300"/>
                </a:lnTo>
                <a:lnTo>
                  <a:pt x="380034" y="287208"/>
                </a:lnTo>
                <a:lnTo>
                  <a:pt x="377734" y="314250"/>
                </a:lnTo>
                <a:lnTo>
                  <a:pt x="376711" y="329443"/>
                </a:lnTo>
                <a:lnTo>
                  <a:pt x="375486" y="333876"/>
                </a:lnTo>
                <a:lnTo>
                  <a:pt x="373717" y="336831"/>
                </a:lnTo>
                <a:lnTo>
                  <a:pt x="371585" y="338801"/>
                </a:lnTo>
                <a:lnTo>
                  <a:pt x="369212" y="339162"/>
                </a:lnTo>
                <a:lnTo>
                  <a:pt x="366676" y="338450"/>
                </a:lnTo>
                <a:lnTo>
                  <a:pt x="364034" y="337023"/>
                </a:lnTo>
                <a:lnTo>
                  <a:pt x="353478" y="327817"/>
                </a:lnTo>
                <a:lnTo>
                  <a:pt x="332519" y="307726"/>
                </a:lnTo>
                <a:lnTo>
                  <a:pt x="329833" y="303205"/>
                </a:lnTo>
                <a:lnTo>
                  <a:pt x="326847" y="293102"/>
                </a:lnTo>
                <a:lnTo>
                  <a:pt x="325098" y="287741"/>
                </a:lnTo>
                <a:lnTo>
                  <a:pt x="322980" y="282262"/>
                </a:lnTo>
                <a:lnTo>
                  <a:pt x="320615" y="276704"/>
                </a:lnTo>
                <a:lnTo>
                  <a:pt x="319039" y="271094"/>
                </a:lnTo>
                <a:lnTo>
                  <a:pt x="317988" y="265449"/>
                </a:lnTo>
                <a:lnTo>
                  <a:pt x="317288" y="259780"/>
                </a:lnTo>
                <a:lnTo>
                  <a:pt x="316821" y="254096"/>
                </a:lnTo>
                <a:lnTo>
                  <a:pt x="316509" y="248402"/>
                </a:lnTo>
                <a:lnTo>
                  <a:pt x="316301" y="242701"/>
                </a:lnTo>
                <a:lnTo>
                  <a:pt x="318068" y="234138"/>
                </a:lnTo>
                <a:lnTo>
                  <a:pt x="321151" y="223666"/>
                </a:lnTo>
                <a:lnTo>
                  <a:pt x="325111" y="211923"/>
                </a:lnTo>
                <a:lnTo>
                  <a:pt x="329656" y="202189"/>
                </a:lnTo>
                <a:lnTo>
                  <a:pt x="334591" y="193795"/>
                </a:lnTo>
                <a:lnTo>
                  <a:pt x="339786" y="186293"/>
                </a:lnTo>
                <a:lnTo>
                  <a:pt x="346107" y="178435"/>
                </a:lnTo>
                <a:lnTo>
                  <a:pt x="353178" y="170339"/>
                </a:lnTo>
                <a:lnTo>
                  <a:pt x="360750" y="162084"/>
                </a:lnTo>
                <a:lnTo>
                  <a:pt x="368655" y="154675"/>
                </a:lnTo>
                <a:lnTo>
                  <a:pt x="376783" y="147831"/>
                </a:lnTo>
                <a:lnTo>
                  <a:pt x="404415" y="126557"/>
                </a:lnTo>
                <a:lnTo>
                  <a:pt x="414910" y="118609"/>
                </a:lnTo>
                <a:lnTo>
                  <a:pt x="426670" y="111404"/>
                </a:lnTo>
                <a:lnTo>
                  <a:pt x="439272" y="104697"/>
                </a:lnTo>
                <a:lnTo>
                  <a:pt x="452436" y="98320"/>
                </a:lnTo>
                <a:lnTo>
                  <a:pt x="465022" y="91211"/>
                </a:lnTo>
                <a:lnTo>
                  <a:pt x="477222" y="83614"/>
                </a:lnTo>
                <a:lnTo>
                  <a:pt x="489166" y="75692"/>
                </a:lnTo>
                <a:lnTo>
                  <a:pt x="502843" y="68506"/>
                </a:lnTo>
                <a:lnTo>
                  <a:pt x="517677" y="61810"/>
                </a:lnTo>
                <a:lnTo>
                  <a:pt x="533281" y="55441"/>
                </a:lnTo>
                <a:lnTo>
                  <a:pt x="548446" y="50243"/>
                </a:lnTo>
                <a:lnTo>
                  <a:pt x="563319" y="45825"/>
                </a:lnTo>
                <a:lnTo>
                  <a:pt x="577996" y="41927"/>
                </a:lnTo>
                <a:lnTo>
                  <a:pt x="591591" y="37423"/>
                </a:lnTo>
                <a:lnTo>
                  <a:pt x="616857" y="27339"/>
                </a:lnTo>
                <a:lnTo>
                  <a:pt x="629881" y="22936"/>
                </a:lnTo>
                <a:lnTo>
                  <a:pt x="643326" y="19047"/>
                </a:lnTo>
                <a:lnTo>
                  <a:pt x="694573" y="5963"/>
                </a:lnTo>
                <a:lnTo>
                  <a:pt x="715649" y="2562"/>
                </a:lnTo>
                <a:lnTo>
                  <a:pt x="741039" y="647"/>
                </a:lnTo>
                <a:lnTo>
                  <a:pt x="760627" y="80"/>
                </a:lnTo>
                <a:lnTo>
                  <a:pt x="766686" y="0"/>
                </a:lnTo>
                <a:lnTo>
                  <a:pt x="778496" y="2452"/>
                </a:lnTo>
                <a:lnTo>
                  <a:pt x="793316" y="6647"/>
                </a:lnTo>
                <a:lnTo>
                  <a:pt x="797050" y="7236"/>
                </a:lnTo>
                <a:lnTo>
                  <a:pt x="803739" y="10430"/>
                </a:lnTo>
                <a:lnTo>
                  <a:pt x="813091" y="169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11"/>
          <p:cNvSpPr/>
          <p:nvPr/>
        </p:nvSpPr>
        <p:spPr>
          <a:xfrm>
            <a:off x="4117942" y="3927396"/>
            <a:ext cx="589475" cy="802791"/>
          </a:xfrm>
          <a:custGeom>
            <a:avLst/>
            <a:gdLst/>
            <a:ahLst/>
            <a:cxnLst/>
            <a:rect l="0" t="0" r="0" b="0"/>
            <a:pathLst>
              <a:path w="589475" h="802791">
                <a:moveTo>
                  <a:pt x="471203" y="7381"/>
                </a:moveTo>
                <a:lnTo>
                  <a:pt x="457550" y="7381"/>
                </a:lnTo>
                <a:lnTo>
                  <a:pt x="443227" y="4841"/>
                </a:lnTo>
                <a:lnTo>
                  <a:pt x="427336" y="1490"/>
                </a:lnTo>
                <a:lnTo>
                  <a:pt x="410749" y="0"/>
                </a:lnTo>
                <a:lnTo>
                  <a:pt x="396392" y="1878"/>
                </a:lnTo>
                <a:lnTo>
                  <a:pt x="383661" y="4935"/>
                </a:lnTo>
                <a:lnTo>
                  <a:pt x="371653" y="6294"/>
                </a:lnTo>
                <a:lnTo>
                  <a:pt x="357426" y="9438"/>
                </a:lnTo>
                <a:lnTo>
                  <a:pt x="341578" y="14010"/>
                </a:lnTo>
                <a:lnTo>
                  <a:pt x="316590" y="21940"/>
                </a:lnTo>
                <a:lnTo>
                  <a:pt x="299616" y="27504"/>
                </a:lnTo>
                <a:lnTo>
                  <a:pt x="282547" y="35692"/>
                </a:lnTo>
                <a:lnTo>
                  <a:pt x="266388" y="45681"/>
                </a:lnTo>
                <a:lnTo>
                  <a:pt x="245629" y="62015"/>
                </a:lnTo>
                <a:lnTo>
                  <a:pt x="229977" y="73255"/>
                </a:lnTo>
                <a:lnTo>
                  <a:pt x="205101" y="90294"/>
                </a:lnTo>
                <a:lnTo>
                  <a:pt x="188152" y="104239"/>
                </a:lnTo>
                <a:lnTo>
                  <a:pt x="171095" y="119961"/>
                </a:lnTo>
                <a:lnTo>
                  <a:pt x="153989" y="136474"/>
                </a:lnTo>
                <a:lnTo>
                  <a:pt x="139401" y="155878"/>
                </a:lnTo>
                <a:lnTo>
                  <a:pt x="125615" y="176250"/>
                </a:lnTo>
                <a:lnTo>
                  <a:pt x="109963" y="194829"/>
                </a:lnTo>
                <a:lnTo>
                  <a:pt x="96022" y="215151"/>
                </a:lnTo>
                <a:lnTo>
                  <a:pt x="83475" y="236883"/>
                </a:lnTo>
                <a:lnTo>
                  <a:pt x="54819" y="289499"/>
                </a:lnTo>
                <a:lnTo>
                  <a:pt x="45024" y="306902"/>
                </a:lnTo>
                <a:lnTo>
                  <a:pt x="37541" y="322315"/>
                </a:lnTo>
                <a:lnTo>
                  <a:pt x="31600" y="336399"/>
                </a:lnTo>
                <a:lnTo>
                  <a:pt x="26687" y="349599"/>
                </a:lnTo>
                <a:lnTo>
                  <a:pt x="21506" y="366971"/>
                </a:lnTo>
                <a:lnTo>
                  <a:pt x="16147" y="387125"/>
                </a:lnTo>
                <a:lnTo>
                  <a:pt x="10670" y="409134"/>
                </a:lnTo>
                <a:lnTo>
                  <a:pt x="7018" y="427616"/>
                </a:lnTo>
                <a:lnTo>
                  <a:pt x="4584" y="443748"/>
                </a:lnTo>
                <a:lnTo>
                  <a:pt x="2961" y="458313"/>
                </a:lnTo>
                <a:lnTo>
                  <a:pt x="1879" y="471832"/>
                </a:lnTo>
                <a:lnTo>
                  <a:pt x="1158" y="484655"/>
                </a:lnTo>
                <a:lnTo>
                  <a:pt x="357" y="509063"/>
                </a:lnTo>
                <a:lnTo>
                  <a:pt x="0" y="532611"/>
                </a:lnTo>
                <a:lnTo>
                  <a:pt x="858" y="548034"/>
                </a:lnTo>
                <a:lnTo>
                  <a:pt x="2382" y="565937"/>
                </a:lnTo>
                <a:lnTo>
                  <a:pt x="4350" y="585491"/>
                </a:lnTo>
                <a:lnTo>
                  <a:pt x="7568" y="601385"/>
                </a:lnTo>
                <a:lnTo>
                  <a:pt x="11618" y="614839"/>
                </a:lnTo>
                <a:lnTo>
                  <a:pt x="20245" y="637407"/>
                </a:lnTo>
                <a:lnTo>
                  <a:pt x="27254" y="656963"/>
                </a:lnTo>
                <a:lnTo>
                  <a:pt x="36085" y="675179"/>
                </a:lnTo>
                <a:lnTo>
                  <a:pt x="46360" y="692800"/>
                </a:lnTo>
                <a:lnTo>
                  <a:pt x="57276" y="710157"/>
                </a:lnTo>
                <a:lnTo>
                  <a:pt x="73557" y="729936"/>
                </a:lnTo>
                <a:lnTo>
                  <a:pt x="83234" y="740545"/>
                </a:lnTo>
                <a:lnTo>
                  <a:pt x="101605" y="754871"/>
                </a:lnTo>
                <a:lnTo>
                  <a:pt x="110503" y="760026"/>
                </a:lnTo>
                <a:lnTo>
                  <a:pt x="121199" y="765367"/>
                </a:lnTo>
                <a:lnTo>
                  <a:pt x="133092" y="770832"/>
                </a:lnTo>
                <a:lnTo>
                  <a:pt x="145783" y="776381"/>
                </a:lnTo>
                <a:lnTo>
                  <a:pt x="157101" y="781032"/>
                </a:lnTo>
                <a:lnTo>
                  <a:pt x="167504" y="785086"/>
                </a:lnTo>
                <a:lnTo>
                  <a:pt x="186683" y="792131"/>
                </a:lnTo>
                <a:lnTo>
                  <a:pt x="204732" y="798436"/>
                </a:lnTo>
                <a:lnTo>
                  <a:pt x="219738" y="801873"/>
                </a:lnTo>
                <a:lnTo>
                  <a:pt x="226407" y="802790"/>
                </a:lnTo>
                <a:lnTo>
                  <a:pt x="243977" y="801269"/>
                </a:lnTo>
                <a:lnTo>
                  <a:pt x="253996" y="799529"/>
                </a:lnTo>
                <a:lnTo>
                  <a:pt x="309055" y="787980"/>
                </a:lnTo>
                <a:lnTo>
                  <a:pt x="326909" y="783050"/>
                </a:lnTo>
                <a:lnTo>
                  <a:pt x="342622" y="777859"/>
                </a:lnTo>
                <a:lnTo>
                  <a:pt x="356907" y="772493"/>
                </a:lnTo>
                <a:lnTo>
                  <a:pt x="369288" y="767011"/>
                </a:lnTo>
                <a:lnTo>
                  <a:pt x="380400" y="761451"/>
                </a:lnTo>
                <a:lnTo>
                  <a:pt x="390665" y="755839"/>
                </a:lnTo>
                <a:lnTo>
                  <a:pt x="407150" y="744524"/>
                </a:lnTo>
                <a:lnTo>
                  <a:pt x="421780" y="731240"/>
                </a:lnTo>
                <a:lnTo>
                  <a:pt x="437807" y="712636"/>
                </a:lnTo>
                <a:lnTo>
                  <a:pt x="454455" y="696748"/>
                </a:lnTo>
                <a:lnTo>
                  <a:pt x="462895" y="689844"/>
                </a:lnTo>
                <a:lnTo>
                  <a:pt x="477353" y="672013"/>
                </a:lnTo>
                <a:lnTo>
                  <a:pt x="511258" y="620419"/>
                </a:lnTo>
                <a:lnTo>
                  <a:pt x="519814" y="606573"/>
                </a:lnTo>
                <a:lnTo>
                  <a:pt x="527423" y="593533"/>
                </a:lnTo>
                <a:lnTo>
                  <a:pt x="540956" y="568883"/>
                </a:lnTo>
                <a:lnTo>
                  <a:pt x="553322" y="545227"/>
                </a:lnTo>
                <a:lnTo>
                  <a:pt x="558334" y="532633"/>
                </a:lnTo>
                <a:lnTo>
                  <a:pt x="562628" y="519474"/>
                </a:lnTo>
                <a:lnTo>
                  <a:pt x="569938" y="493105"/>
                </a:lnTo>
                <a:lnTo>
                  <a:pt x="576362" y="468686"/>
                </a:lnTo>
                <a:lnTo>
                  <a:pt x="579410" y="451125"/>
                </a:lnTo>
                <a:lnTo>
                  <a:pt x="582393" y="429893"/>
                </a:lnTo>
                <a:lnTo>
                  <a:pt x="585334" y="406213"/>
                </a:lnTo>
                <a:lnTo>
                  <a:pt x="587295" y="380902"/>
                </a:lnTo>
                <a:lnTo>
                  <a:pt x="588603" y="354503"/>
                </a:lnTo>
                <a:lnTo>
                  <a:pt x="589474" y="327378"/>
                </a:lnTo>
                <a:lnTo>
                  <a:pt x="589103" y="304532"/>
                </a:lnTo>
                <a:lnTo>
                  <a:pt x="587903" y="284539"/>
                </a:lnTo>
                <a:lnTo>
                  <a:pt x="586150" y="266448"/>
                </a:lnTo>
                <a:lnTo>
                  <a:pt x="584982" y="250578"/>
                </a:lnTo>
                <a:lnTo>
                  <a:pt x="584203" y="236187"/>
                </a:lnTo>
                <a:lnTo>
                  <a:pt x="583684" y="222784"/>
                </a:lnTo>
                <a:lnTo>
                  <a:pt x="582385" y="209085"/>
                </a:lnTo>
                <a:lnTo>
                  <a:pt x="580567" y="195191"/>
                </a:lnTo>
                <a:lnTo>
                  <a:pt x="578401" y="181165"/>
                </a:lnTo>
                <a:lnTo>
                  <a:pt x="576006" y="168005"/>
                </a:lnTo>
                <a:lnTo>
                  <a:pt x="570804" y="143222"/>
                </a:lnTo>
                <a:lnTo>
                  <a:pt x="562778" y="119507"/>
                </a:lnTo>
                <a:lnTo>
                  <a:pt x="552860" y="97220"/>
                </a:lnTo>
                <a:lnTo>
                  <a:pt x="542103" y="77790"/>
                </a:lnTo>
                <a:lnTo>
                  <a:pt x="528431" y="62169"/>
                </a:lnTo>
                <a:lnTo>
                  <a:pt x="512830" y="48876"/>
                </a:lnTo>
                <a:lnTo>
                  <a:pt x="496371" y="36618"/>
                </a:lnTo>
                <a:lnTo>
                  <a:pt x="479531" y="24820"/>
                </a:lnTo>
                <a:lnTo>
                  <a:pt x="471040" y="19007"/>
                </a:lnTo>
                <a:lnTo>
                  <a:pt x="453985" y="12548"/>
                </a:lnTo>
                <a:lnTo>
                  <a:pt x="435928" y="9678"/>
                </a:lnTo>
                <a:lnTo>
                  <a:pt x="425779" y="8912"/>
                </a:lnTo>
                <a:lnTo>
                  <a:pt x="405294" y="8061"/>
                </a:lnTo>
                <a:lnTo>
                  <a:pt x="386665" y="7683"/>
                </a:lnTo>
                <a:lnTo>
                  <a:pt x="368860" y="10055"/>
                </a:lnTo>
                <a:lnTo>
                  <a:pt x="360112" y="12022"/>
                </a:lnTo>
                <a:lnTo>
                  <a:pt x="349517" y="15237"/>
                </a:lnTo>
                <a:lnTo>
                  <a:pt x="337691" y="19286"/>
                </a:lnTo>
                <a:lnTo>
                  <a:pt x="325045" y="23890"/>
                </a:lnTo>
                <a:lnTo>
                  <a:pt x="314709" y="26959"/>
                </a:lnTo>
                <a:lnTo>
                  <a:pt x="305914" y="29006"/>
                </a:lnTo>
                <a:lnTo>
                  <a:pt x="282608" y="330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12"/>
          <p:cNvSpPr/>
          <p:nvPr/>
        </p:nvSpPr>
        <p:spPr>
          <a:xfrm>
            <a:off x="5816003" y="3857625"/>
            <a:ext cx="417294" cy="702698"/>
          </a:xfrm>
          <a:custGeom>
            <a:avLst/>
            <a:gdLst/>
            <a:ahLst/>
            <a:cxnLst/>
            <a:rect l="0" t="0" r="0" b="0"/>
            <a:pathLst>
              <a:path w="417294" h="702698">
                <a:moveTo>
                  <a:pt x="213322" y="0"/>
                </a:moveTo>
                <a:lnTo>
                  <a:pt x="199669" y="9101"/>
                </a:lnTo>
                <a:lnTo>
                  <a:pt x="187887" y="16110"/>
                </a:lnTo>
                <a:lnTo>
                  <a:pt x="177252" y="22400"/>
                </a:lnTo>
                <a:lnTo>
                  <a:pt x="169351" y="28370"/>
                </a:lnTo>
                <a:lnTo>
                  <a:pt x="157584" y="34199"/>
                </a:lnTo>
                <a:lnTo>
                  <a:pt x="150445" y="37087"/>
                </a:lnTo>
                <a:lnTo>
                  <a:pt x="144734" y="40917"/>
                </a:lnTo>
                <a:lnTo>
                  <a:pt x="135848" y="50253"/>
                </a:lnTo>
                <a:lnTo>
                  <a:pt x="126184" y="60752"/>
                </a:lnTo>
                <a:lnTo>
                  <a:pt x="110033" y="77373"/>
                </a:lnTo>
                <a:lnTo>
                  <a:pt x="98835" y="89632"/>
                </a:lnTo>
                <a:lnTo>
                  <a:pt x="87509" y="104607"/>
                </a:lnTo>
                <a:lnTo>
                  <a:pt x="71045" y="128406"/>
                </a:lnTo>
                <a:lnTo>
                  <a:pt x="61320" y="142754"/>
                </a:lnTo>
                <a:lnTo>
                  <a:pt x="53885" y="155177"/>
                </a:lnTo>
                <a:lnTo>
                  <a:pt x="43083" y="176600"/>
                </a:lnTo>
                <a:lnTo>
                  <a:pt x="27096" y="209277"/>
                </a:lnTo>
                <a:lnTo>
                  <a:pt x="21544" y="224290"/>
                </a:lnTo>
                <a:lnTo>
                  <a:pt x="15937" y="241919"/>
                </a:lnTo>
                <a:lnTo>
                  <a:pt x="10294" y="261292"/>
                </a:lnTo>
                <a:lnTo>
                  <a:pt x="6533" y="278017"/>
                </a:lnTo>
                <a:lnTo>
                  <a:pt x="4025" y="292977"/>
                </a:lnTo>
                <a:lnTo>
                  <a:pt x="2353" y="306761"/>
                </a:lnTo>
                <a:lnTo>
                  <a:pt x="1238" y="323569"/>
                </a:lnTo>
                <a:lnTo>
                  <a:pt x="495" y="342395"/>
                </a:lnTo>
                <a:lnTo>
                  <a:pt x="0" y="362566"/>
                </a:lnTo>
                <a:lnTo>
                  <a:pt x="622" y="382680"/>
                </a:lnTo>
                <a:lnTo>
                  <a:pt x="1989" y="402758"/>
                </a:lnTo>
                <a:lnTo>
                  <a:pt x="3854" y="422810"/>
                </a:lnTo>
                <a:lnTo>
                  <a:pt x="6048" y="439988"/>
                </a:lnTo>
                <a:lnTo>
                  <a:pt x="8465" y="455250"/>
                </a:lnTo>
                <a:lnTo>
                  <a:pt x="11028" y="469235"/>
                </a:lnTo>
                <a:lnTo>
                  <a:pt x="13689" y="481416"/>
                </a:lnTo>
                <a:lnTo>
                  <a:pt x="19186" y="502570"/>
                </a:lnTo>
                <a:lnTo>
                  <a:pt x="27344" y="524037"/>
                </a:lnTo>
                <a:lnTo>
                  <a:pt x="32186" y="535096"/>
                </a:lnTo>
                <a:lnTo>
                  <a:pt x="45187" y="562622"/>
                </a:lnTo>
                <a:lnTo>
                  <a:pt x="52655" y="577964"/>
                </a:lnTo>
                <a:lnTo>
                  <a:pt x="60490" y="592954"/>
                </a:lnTo>
                <a:lnTo>
                  <a:pt x="76817" y="622310"/>
                </a:lnTo>
                <a:lnTo>
                  <a:pt x="85170" y="633948"/>
                </a:lnTo>
                <a:lnTo>
                  <a:pt x="93597" y="643612"/>
                </a:lnTo>
                <a:lnTo>
                  <a:pt x="123103" y="672810"/>
                </a:lnTo>
                <a:lnTo>
                  <a:pt x="135442" y="682567"/>
                </a:lnTo>
                <a:lnTo>
                  <a:pt x="147276" y="690078"/>
                </a:lnTo>
                <a:lnTo>
                  <a:pt x="158885" y="696591"/>
                </a:lnTo>
                <a:lnTo>
                  <a:pt x="165601" y="698708"/>
                </a:lnTo>
                <a:lnTo>
                  <a:pt x="172936" y="700121"/>
                </a:lnTo>
                <a:lnTo>
                  <a:pt x="180682" y="701062"/>
                </a:lnTo>
                <a:lnTo>
                  <a:pt x="187752" y="701689"/>
                </a:lnTo>
                <a:lnTo>
                  <a:pt x="200687" y="702387"/>
                </a:lnTo>
                <a:lnTo>
                  <a:pt x="212786" y="702697"/>
                </a:lnTo>
                <a:lnTo>
                  <a:pt x="225466" y="701882"/>
                </a:lnTo>
                <a:lnTo>
                  <a:pt x="232848" y="700331"/>
                </a:lnTo>
                <a:lnTo>
                  <a:pt x="240626" y="698345"/>
                </a:lnTo>
                <a:lnTo>
                  <a:pt x="247717" y="696068"/>
                </a:lnTo>
                <a:lnTo>
                  <a:pt x="260676" y="690998"/>
                </a:lnTo>
                <a:lnTo>
                  <a:pt x="272785" y="683030"/>
                </a:lnTo>
                <a:lnTo>
                  <a:pt x="285470" y="673139"/>
                </a:lnTo>
                <a:lnTo>
                  <a:pt x="300632" y="662393"/>
                </a:lnTo>
                <a:lnTo>
                  <a:pt x="307723" y="655907"/>
                </a:lnTo>
                <a:lnTo>
                  <a:pt x="320683" y="641082"/>
                </a:lnTo>
                <a:lnTo>
                  <a:pt x="332793" y="624968"/>
                </a:lnTo>
                <a:lnTo>
                  <a:pt x="344525" y="607328"/>
                </a:lnTo>
                <a:lnTo>
                  <a:pt x="356090" y="586788"/>
                </a:lnTo>
                <a:lnTo>
                  <a:pt x="362793" y="573120"/>
                </a:lnTo>
                <a:lnTo>
                  <a:pt x="377861" y="540152"/>
                </a:lnTo>
                <a:lnTo>
                  <a:pt x="383974" y="524884"/>
                </a:lnTo>
                <a:lnTo>
                  <a:pt x="389003" y="510895"/>
                </a:lnTo>
                <a:lnTo>
                  <a:pt x="393307" y="497759"/>
                </a:lnTo>
                <a:lnTo>
                  <a:pt x="397130" y="484239"/>
                </a:lnTo>
                <a:lnTo>
                  <a:pt x="400631" y="470464"/>
                </a:lnTo>
                <a:lnTo>
                  <a:pt x="413093" y="418686"/>
                </a:lnTo>
                <a:lnTo>
                  <a:pt x="415082" y="406758"/>
                </a:lnTo>
                <a:lnTo>
                  <a:pt x="416409" y="394997"/>
                </a:lnTo>
                <a:lnTo>
                  <a:pt x="417293" y="383346"/>
                </a:lnTo>
                <a:lnTo>
                  <a:pt x="416930" y="363197"/>
                </a:lnTo>
                <a:lnTo>
                  <a:pt x="413987" y="307788"/>
                </a:lnTo>
                <a:lnTo>
                  <a:pt x="410916" y="280439"/>
                </a:lnTo>
                <a:lnTo>
                  <a:pt x="406964" y="254587"/>
                </a:lnTo>
                <a:lnTo>
                  <a:pt x="402424" y="229732"/>
                </a:lnTo>
                <a:lnTo>
                  <a:pt x="397492" y="209352"/>
                </a:lnTo>
                <a:lnTo>
                  <a:pt x="392300" y="191956"/>
                </a:lnTo>
                <a:lnTo>
                  <a:pt x="386933" y="176548"/>
                </a:lnTo>
                <a:lnTo>
                  <a:pt x="381450" y="163418"/>
                </a:lnTo>
                <a:lnTo>
                  <a:pt x="375890" y="151808"/>
                </a:lnTo>
                <a:lnTo>
                  <a:pt x="363679" y="132240"/>
                </a:lnTo>
                <a:lnTo>
                  <a:pt x="356423" y="124355"/>
                </a:lnTo>
                <a:lnTo>
                  <a:pt x="348727" y="117193"/>
                </a:lnTo>
                <a:lnTo>
                  <a:pt x="315142" y="84359"/>
                </a:lnTo>
                <a:lnTo>
                  <a:pt x="304062" y="75289"/>
                </a:lnTo>
                <a:lnTo>
                  <a:pt x="293818" y="68291"/>
                </a:lnTo>
                <a:lnTo>
                  <a:pt x="284131" y="62672"/>
                </a:lnTo>
                <a:lnTo>
                  <a:pt x="272910" y="57021"/>
                </a:lnTo>
                <a:lnTo>
                  <a:pt x="260667" y="51349"/>
                </a:lnTo>
                <a:lnTo>
                  <a:pt x="247743" y="45663"/>
                </a:lnTo>
                <a:lnTo>
                  <a:pt x="237222" y="41872"/>
                </a:lnTo>
                <a:lnTo>
                  <a:pt x="228302" y="39344"/>
                </a:lnTo>
                <a:lnTo>
                  <a:pt x="220451" y="37659"/>
                </a:lnTo>
                <a:lnTo>
                  <a:pt x="212360" y="36536"/>
                </a:lnTo>
                <a:lnTo>
                  <a:pt x="204108" y="35787"/>
                </a:lnTo>
                <a:lnTo>
                  <a:pt x="195749" y="35288"/>
                </a:lnTo>
                <a:lnTo>
                  <a:pt x="187319" y="35908"/>
                </a:lnTo>
                <a:lnTo>
                  <a:pt x="178841" y="37273"/>
                </a:lnTo>
                <a:lnTo>
                  <a:pt x="153314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13"/>
          <p:cNvSpPr/>
          <p:nvPr/>
        </p:nvSpPr>
        <p:spPr>
          <a:xfrm>
            <a:off x="4434840" y="4740592"/>
            <a:ext cx="342901" cy="444411"/>
          </a:xfrm>
          <a:custGeom>
            <a:avLst/>
            <a:gdLst/>
            <a:ahLst/>
            <a:cxnLst/>
            <a:rect l="0" t="0" r="0" b="0"/>
            <a:pathLst>
              <a:path w="342901" h="444411">
                <a:moveTo>
                  <a:pt x="342900" y="0"/>
                </a:moveTo>
                <a:lnTo>
                  <a:pt x="320145" y="4551"/>
                </a:lnTo>
                <a:lnTo>
                  <a:pt x="312490" y="6844"/>
                </a:lnTo>
                <a:lnTo>
                  <a:pt x="306434" y="9325"/>
                </a:lnTo>
                <a:lnTo>
                  <a:pt x="297165" y="14622"/>
                </a:lnTo>
                <a:lnTo>
                  <a:pt x="289871" y="20151"/>
                </a:lnTo>
                <a:lnTo>
                  <a:pt x="280877" y="24864"/>
                </a:lnTo>
                <a:lnTo>
                  <a:pt x="268214" y="30864"/>
                </a:lnTo>
                <a:lnTo>
                  <a:pt x="253104" y="37721"/>
                </a:lnTo>
                <a:lnTo>
                  <a:pt x="240173" y="42292"/>
                </a:lnTo>
                <a:lnTo>
                  <a:pt x="228695" y="45340"/>
                </a:lnTo>
                <a:lnTo>
                  <a:pt x="218186" y="47372"/>
                </a:lnTo>
                <a:lnTo>
                  <a:pt x="196349" y="52169"/>
                </a:lnTo>
                <a:lnTo>
                  <a:pt x="185191" y="54782"/>
                </a:lnTo>
                <a:lnTo>
                  <a:pt x="175848" y="56524"/>
                </a:lnTo>
                <a:lnTo>
                  <a:pt x="167715" y="57685"/>
                </a:lnTo>
                <a:lnTo>
                  <a:pt x="160388" y="58460"/>
                </a:lnTo>
                <a:lnTo>
                  <a:pt x="152645" y="59928"/>
                </a:lnTo>
                <a:lnTo>
                  <a:pt x="144625" y="61859"/>
                </a:lnTo>
                <a:lnTo>
                  <a:pt x="136422" y="64100"/>
                </a:lnTo>
                <a:lnTo>
                  <a:pt x="130000" y="64641"/>
                </a:lnTo>
                <a:lnTo>
                  <a:pt x="124767" y="64049"/>
                </a:lnTo>
                <a:lnTo>
                  <a:pt x="120325" y="62702"/>
                </a:lnTo>
                <a:lnTo>
                  <a:pt x="113554" y="61804"/>
                </a:lnTo>
                <a:lnTo>
                  <a:pt x="105230" y="61205"/>
                </a:lnTo>
                <a:lnTo>
                  <a:pt x="95871" y="60806"/>
                </a:lnTo>
                <a:lnTo>
                  <a:pt x="89631" y="59587"/>
                </a:lnTo>
                <a:lnTo>
                  <a:pt x="85472" y="57823"/>
                </a:lnTo>
                <a:lnTo>
                  <a:pt x="82698" y="55693"/>
                </a:lnTo>
                <a:lnTo>
                  <a:pt x="77077" y="53328"/>
                </a:lnTo>
                <a:lnTo>
                  <a:pt x="68557" y="51996"/>
                </a:lnTo>
                <a:lnTo>
                  <a:pt x="65707" y="51809"/>
                </a:lnTo>
                <a:lnTo>
                  <a:pt x="63807" y="52637"/>
                </a:lnTo>
                <a:lnTo>
                  <a:pt x="62540" y="54141"/>
                </a:lnTo>
                <a:lnTo>
                  <a:pt x="61696" y="56097"/>
                </a:lnTo>
                <a:lnTo>
                  <a:pt x="61133" y="65021"/>
                </a:lnTo>
                <a:lnTo>
                  <a:pt x="60508" y="95256"/>
                </a:lnTo>
                <a:lnTo>
                  <a:pt x="59388" y="109223"/>
                </a:lnTo>
                <a:lnTo>
                  <a:pt x="57690" y="121393"/>
                </a:lnTo>
                <a:lnTo>
                  <a:pt x="55604" y="132364"/>
                </a:lnTo>
                <a:lnTo>
                  <a:pt x="54214" y="141583"/>
                </a:lnTo>
                <a:lnTo>
                  <a:pt x="53288" y="149634"/>
                </a:lnTo>
                <a:lnTo>
                  <a:pt x="52670" y="156906"/>
                </a:lnTo>
                <a:lnTo>
                  <a:pt x="52258" y="164612"/>
                </a:lnTo>
                <a:lnTo>
                  <a:pt x="51801" y="180793"/>
                </a:lnTo>
                <a:lnTo>
                  <a:pt x="51483" y="216201"/>
                </a:lnTo>
                <a:lnTo>
                  <a:pt x="51467" y="224144"/>
                </a:lnTo>
                <a:lnTo>
                  <a:pt x="52409" y="230392"/>
                </a:lnTo>
                <a:lnTo>
                  <a:pt x="55995" y="239874"/>
                </a:lnTo>
                <a:lnTo>
                  <a:pt x="58284" y="241831"/>
                </a:lnTo>
                <a:lnTo>
                  <a:pt x="60764" y="242183"/>
                </a:lnTo>
                <a:lnTo>
                  <a:pt x="66058" y="240987"/>
                </a:lnTo>
                <a:lnTo>
                  <a:pt x="71586" y="240455"/>
                </a:lnTo>
                <a:lnTo>
                  <a:pt x="74394" y="239361"/>
                </a:lnTo>
                <a:lnTo>
                  <a:pt x="83849" y="233270"/>
                </a:lnTo>
                <a:lnTo>
                  <a:pt x="93146" y="228136"/>
                </a:lnTo>
                <a:lnTo>
                  <a:pt x="109090" y="219890"/>
                </a:lnTo>
                <a:lnTo>
                  <a:pt x="114637" y="216126"/>
                </a:lnTo>
                <a:lnTo>
                  <a:pt x="120240" y="211712"/>
                </a:lnTo>
                <a:lnTo>
                  <a:pt x="130592" y="203632"/>
                </a:lnTo>
                <a:lnTo>
                  <a:pt x="138368" y="200040"/>
                </a:lnTo>
                <a:lnTo>
                  <a:pt x="147539" y="195905"/>
                </a:lnTo>
                <a:lnTo>
                  <a:pt x="152652" y="193468"/>
                </a:lnTo>
                <a:lnTo>
                  <a:pt x="157966" y="191844"/>
                </a:lnTo>
                <a:lnTo>
                  <a:pt x="163413" y="190761"/>
                </a:lnTo>
                <a:lnTo>
                  <a:pt x="168949" y="190039"/>
                </a:lnTo>
                <a:lnTo>
                  <a:pt x="174545" y="189558"/>
                </a:lnTo>
                <a:lnTo>
                  <a:pt x="180181" y="189237"/>
                </a:lnTo>
                <a:lnTo>
                  <a:pt x="185843" y="189023"/>
                </a:lnTo>
                <a:lnTo>
                  <a:pt x="192475" y="189833"/>
                </a:lnTo>
                <a:lnTo>
                  <a:pt x="199754" y="191325"/>
                </a:lnTo>
                <a:lnTo>
                  <a:pt x="207464" y="193273"/>
                </a:lnTo>
                <a:lnTo>
                  <a:pt x="214509" y="195524"/>
                </a:lnTo>
                <a:lnTo>
                  <a:pt x="221111" y="197977"/>
                </a:lnTo>
                <a:lnTo>
                  <a:pt x="227417" y="200564"/>
                </a:lnTo>
                <a:lnTo>
                  <a:pt x="234479" y="205147"/>
                </a:lnTo>
                <a:lnTo>
                  <a:pt x="242044" y="211060"/>
                </a:lnTo>
                <a:lnTo>
                  <a:pt x="249945" y="217859"/>
                </a:lnTo>
                <a:lnTo>
                  <a:pt x="257117" y="225249"/>
                </a:lnTo>
                <a:lnTo>
                  <a:pt x="263804" y="233034"/>
                </a:lnTo>
                <a:lnTo>
                  <a:pt x="270166" y="241081"/>
                </a:lnTo>
                <a:lnTo>
                  <a:pt x="274408" y="248350"/>
                </a:lnTo>
                <a:lnTo>
                  <a:pt x="279122" y="261508"/>
                </a:lnTo>
                <a:lnTo>
                  <a:pt x="281216" y="273706"/>
                </a:lnTo>
                <a:lnTo>
                  <a:pt x="282148" y="286430"/>
                </a:lnTo>
                <a:lnTo>
                  <a:pt x="282561" y="301610"/>
                </a:lnTo>
                <a:lnTo>
                  <a:pt x="280205" y="315342"/>
                </a:lnTo>
                <a:lnTo>
                  <a:pt x="278243" y="321670"/>
                </a:lnTo>
                <a:lnTo>
                  <a:pt x="273524" y="338862"/>
                </a:lnTo>
                <a:lnTo>
                  <a:pt x="270931" y="348781"/>
                </a:lnTo>
                <a:lnTo>
                  <a:pt x="267298" y="357298"/>
                </a:lnTo>
                <a:lnTo>
                  <a:pt x="262971" y="364881"/>
                </a:lnTo>
                <a:lnTo>
                  <a:pt x="253083" y="377434"/>
                </a:lnTo>
                <a:lnTo>
                  <a:pt x="247779" y="382116"/>
                </a:lnTo>
                <a:lnTo>
                  <a:pt x="242338" y="386188"/>
                </a:lnTo>
                <a:lnTo>
                  <a:pt x="235853" y="391762"/>
                </a:lnTo>
                <a:lnTo>
                  <a:pt x="228673" y="398335"/>
                </a:lnTo>
                <a:lnTo>
                  <a:pt x="221028" y="405574"/>
                </a:lnTo>
                <a:lnTo>
                  <a:pt x="214027" y="411352"/>
                </a:lnTo>
                <a:lnTo>
                  <a:pt x="207454" y="416158"/>
                </a:lnTo>
                <a:lnTo>
                  <a:pt x="201168" y="420313"/>
                </a:lnTo>
                <a:lnTo>
                  <a:pt x="193167" y="424036"/>
                </a:lnTo>
                <a:lnTo>
                  <a:pt x="184023" y="427471"/>
                </a:lnTo>
                <a:lnTo>
                  <a:pt x="174117" y="430713"/>
                </a:lnTo>
                <a:lnTo>
                  <a:pt x="165608" y="432875"/>
                </a:lnTo>
                <a:lnTo>
                  <a:pt x="158030" y="434316"/>
                </a:lnTo>
                <a:lnTo>
                  <a:pt x="151073" y="435276"/>
                </a:lnTo>
                <a:lnTo>
                  <a:pt x="144530" y="436869"/>
                </a:lnTo>
                <a:lnTo>
                  <a:pt x="138263" y="438884"/>
                </a:lnTo>
                <a:lnTo>
                  <a:pt x="132180" y="441179"/>
                </a:lnTo>
                <a:lnTo>
                  <a:pt x="126220" y="442710"/>
                </a:lnTo>
                <a:lnTo>
                  <a:pt x="120342" y="443730"/>
                </a:lnTo>
                <a:lnTo>
                  <a:pt x="114517" y="444410"/>
                </a:lnTo>
                <a:lnTo>
                  <a:pt x="108729" y="443910"/>
                </a:lnTo>
                <a:lnTo>
                  <a:pt x="102966" y="442626"/>
                </a:lnTo>
                <a:lnTo>
                  <a:pt x="97219" y="440816"/>
                </a:lnTo>
                <a:lnTo>
                  <a:pt x="91482" y="439610"/>
                </a:lnTo>
                <a:lnTo>
                  <a:pt x="85753" y="438806"/>
                </a:lnTo>
                <a:lnTo>
                  <a:pt x="80028" y="438270"/>
                </a:lnTo>
                <a:lnTo>
                  <a:pt x="74307" y="436960"/>
                </a:lnTo>
                <a:lnTo>
                  <a:pt x="68588" y="435134"/>
                </a:lnTo>
                <a:lnTo>
                  <a:pt x="58105" y="431518"/>
                </a:lnTo>
                <a:lnTo>
                  <a:pt x="50272" y="429911"/>
                </a:lnTo>
                <a:lnTo>
                  <a:pt x="43992" y="427578"/>
                </a:lnTo>
                <a:lnTo>
                  <a:pt x="35995" y="424116"/>
                </a:lnTo>
                <a:lnTo>
                  <a:pt x="26855" y="419905"/>
                </a:lnTo>
                <a:lnTo>
                  <a:pt x="19808" y="417097"/>
                </a:lnTo>
                <a:lnTo>
                  <a:pt x="14157" y="415224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14"/>
          <p:cNvSpPr/>
          <p:nvPr/>
        </p:nvSpPr>
        <p:spPr>
          <a:xfrm>
            <a:off x="4889182" y="4887634"/>
            <a:ext cx="197169" cy="50127"/>
          </a:xfrm>
          <a:custGeom>
            <a:avLst/>
            <a:gdLst/>
            <a:ahLst/>
            <a:cxnLst/>
            <a:rect l="0" t="0" r="0" b="0"/>
            <a:pathLst>
              <a:path w="197169" h="50127">
                <a:moveTo>
                  <a:pt x="0" y="50126"/>
                </a:moveTo>
                <a:lnTo>
                  <a:pt x="9102" y="45575"/>
                </a:lnTo>
                <a:lnTo>
                  <a:pt x="12735" y="44234"/>
                </a:lnTo>
                <a:lnTo>
                  <a:pt x="16110" y="43340"/>
                </a:lnTo>
                <a:lnTo>
                  <a:pt x="19313" y="42744"/>
                </a:lnTo>
                <a:lnTo>
                  <a:pt x="24305" y="42348"/>
                </a:lnTo>
                <a:lnTo>
                  <a:pt x="30491" y="42082"/>
                </a:lnTo>
                <a:lnTo>
                  <a:pt x="37472" y="41906"/>
                </a:lnTo>
                <a:lnTo>
                  <a:pt x="44032" y="40836"/>
                </a:lnTo>
                <a:lnTo>
                  <a:pt x="50309" y="39170"/>
                </a:lnTo>
                <a:lnTo>
                  <a:pt x="56400" y="37107"/>
                </a:lnTo>
                <a:lnTo>
                  <a:pt x="62364" y="34779"/>
                </a:lnTo>
                <a:lnTo>
                  <a:pt x="68247" y="32275"/>
                </a:lnTo>
                <a:lnTo>
                  <a:pt x="79862" y="26952"/>
                </a:lnTo>
                <a:lnTo>
                  <a:pt x="91374" y="21411"/>
                </a:lnTo>
                <a:lnTo>
                  <a:pt x="97111" y="19552"/>
                </a:lnTo>
                <a:lnTo>
                  <a:pt x="102841" y="18314"/>
                </a:lnTo>
                <a:lnTo>
                  <a:pt x="108565" y="17487"/>
                </a:lnTo>
                <a:lnTo>
                  <a:pt x="115240" y="15985"/>
                </a:lnTo>
                <a:lnTo>
                  <a:pt x="122546" y="14030"/>
                </a:lnTo>
                <a:lnTo>
                  <a:pt x="130275" y="11774"/>
                </a:lnTo>
                <a:lnTo>
                  <a:pt x="136381" y="10270"/>
                </a:lnTo>
                <a:lnTo>
                  <a:pt x="141403" y="9268"/>
                </a:lnTo>
                <a:lnTo>
                  <a:pt x="145703" y="8600"/>
                </a:lnTo>
                <a:lnTo>
                  <a:pt x="150475" y="7202"/>
                </a:lnTo>
                <a:lnTo>
                  <a:pt x="155562" y="5317"/>
                </a:lnTo>
                <a:lnTo>
                  <a:pt x="160858" y="3108"/>
                </a:lnTo>
                <a:lnTo>
                  <a:pt x="166293" y="1636"/>
                </a:lnTo>
                <a:lnTo>
                  <a:pt x="171823" y="654"/>
                </a:lnTo>
                <a:lnTo>
                  <a:pt x="177413" y="0"/>
                </a:lnTo>
                <a:lnTo>
                  <a:pt x="182093" y="516"/>
                </a:lnTo>
                <a:lnTo>
                  <a:pt x="186166" y="1813"/>
                </a:lnTo>
                <a:lnTo>
                  <a:pt x="197168" y="72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15"/>
          <p:cNvSpPr/>
          <p:nvPr/>
        </p:nvSpPr>
        <p:spPr>
          <a:xfrm>
            <a:off x="4897754" y="4946332"/>
            <a:ext cx="257176" cy="60009"/>
          </a:xfrm>
          <a:custGeom>
            <a:avLst/>
            <a:gdLst/>
            <a:ahLst/>
            <a:cxnLst/>
            <a:rect l="0" t="0" r="0" b="0"/>
            <a:pathLst>
              <a:path w="257176" h="60009">
                <a:moveTo>
                  <a:pt x="0" y="60008"/>
                </a:moveTo>
                <a:lnTo>
                  <a:pt x="9103" y="50906"/>
                </a:lnTo>
                <a:lnTo>
                  <a:pt x="12736" y="48225"/>
                </a:lnTo>
                <a:lnTo>
                  <a:pt x="16111" y="46437"/>
                </a:lnTo>
                <a:lnTo>
                  <a:pt x="19313" y="45246"/>
                </a:lnTo>
                <a:lnTo>
                  <a:pt x="23353" y="43499"/>
                </a:lnTo>
                <a:lnTo>
                  <a:pt x="32922" y="39018"/>
                </a:lnTo>
                <a:lnTo>
                  <a:pt x="37188" y="37442"/>
                </a:lnTo>
                <a:lnTo>
                  <a:pt x="44469" y="35691"/>
                </a:lnTo>
                <a:lnTo>
                  <a:pt x="48696" y="34272"/>
                </a:lnTo>
                <a:lnTo>
                  <a:pt x="53419" y="32373"/>
                </a:lnTo>
                <a:lnTo>
                  <a:pt x="58473" y="30154"/>
                </a:lnTo>
                <a:lnTo>
                  <a:pt x="64700" y="28675"/>
                </a:lnTo>
                <a:lnTo>
                  <a:pt x="71708" y="27689"/>
                </a:lnTo>
                <a:lnTo>
                  <a:pt x="79238" y="27033"/>
                </a:lnTo>
                <a:lnTo>
                  <a:pt x="86163" y="25642"/>
                </a:lnTo>
                <a:lnTo>
                  <a:pt x="92685" y="23762"/>
                </a:lnTo>
                <a:lnTo>
                  <a:pt x="98937" y="21557"/>
                </a:lnTo>
                <a:lnTo>
                  <a:pt x="107868" y="19133"/>
                </a:lnTo>
                <a:lnTo>
                  <a:pt x="118585" y="16566"/>
                </a:lnTo>
                <a:lnTo>
                  <a:pt x="130492" y="13901"/>
                </a:lnTo>
                <a:lnTo>
                  <a:pt x="145097" y="11173"/>
                </a:lnTo>
                <a:lnTo>
                  <a:pt x="179106" y="5601"/>
                </a:lnTo>
                <a:lnTo>
                  <a:pt x="192746" y="3734"/>
                </a:lnTo>
                <a:lnTo>
                  <a:pt x="203745" y="248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16"/>
          <p:cNvSpPr/>
          <p:nvPr/>
        </p:nvSpPr>
        <p:spPr>
          <a:xfrm>
            <a:off x="5394959" y="4672012"/>
            <a:ext cx="51437" cy="171451"/>
          </a:xfrm>
          <a:custGeom>
            <a:avLst/>
            <a:gdLst/>
            <a:ahLst/>
            <a:cxnLst/>
            <a:rect l="0" t="0" r="0" b="0"/>
            <a:pathLst>
              <a:path w="51437" h="171451">
                <a:moveTo>
                  <a:pt x="0" y="0"/>
                </a:moveTo>
                <a:lnTo>
                  <a:pt x="9103" y="9102"/>
                </a:lnTo>
                <a:lnTo>
                  <a:pt x="11783" y="12735"/>
                </a:lnTo>
                <a:lnTo>
                  <a:pt x="13571" y="16110"/>
                </a:lnTo>
                <a:lnTo>
                  <a:pt x="14762" y="19313"/>
                </a:lnTo>
                <a:lnTo>
                  <a:pt x="16509" y="22400"/>
                </a:lnTo>
                <a:lnTo>
                  <a:pt x="18626" y="25411"/>
                </a:lnTo>
                <a:lnTo>
                  <a:pt x="20990" y="28371"/>
                </a:lnTo>
                <a:lnTo>
                  <a:pt x="24471" y="38917"/>
                </a:lnTo>
                <a:lnTo>
                  <a:pt x="28697" y="54520"/>
                </a:lnTo>
                <a:lnTo>
                  <a:pt x="33419" y="73494"/>
                </a:lnTo>
                <a:lnTo>
                  <a:pt x="36567" y="87096"/>
                </a:lnTo>
                <a:lnTo>
                  <a:pt x="38666" y="97116"/>
                </a:lnTo>
                <a:lnTo>
                  <a:pt x="40065" y="104749"/>
                </a:lnTo>
                <a:lnTo>
                  <a:pt x="40998" y="110791"/>
                </a:lnTo>
                <a:lnTo>
                  <a:pt x="41619" y="115770"/>
                </a:lnTo>
                <a:lnTo>
                  <a:pt x="42034" y="120043"/>
                </a:lnTo>
                <a:lnTo>
                  <a:pt x="42311" y="124796"/>
                </a:lnTo>
                <a:lnTo>
                  <a:pt x="42618" y="135158"/>
                </a:lnTo>
                <a:lnTo>
                  <a:pt x="42790" y="147150"/>
                </a:lnTo>
                <a:lnTo>
                  <a:pt x="43767" y="149535"/>
                </a:lnTo>
                <a:lnTo>
                  <a:pt x="45371" y="151125"/>
                </a:lnTo>
                <a:lnTo>
                  <a:pt x="47392" y="152186"/>
                </a:lnTo>
                <a:lnTo>
                  <a:pt x="48740" y="153844"/>
                </a:lnTo>
                <a:lnTo>
                  <a:pt x="49639" y="155903"/>
                </a:lnTo>
                <a:lnTo>
                  <a:pt x="50637" y="160730"/>
                </a:lnTo>
                <a:lnTo>
                  <a:pt x="50903" y="163351"/>
                </a:lnTo>
                <a:lnTo>
                  <a:pt x="51436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17"/>
          <p:cNvSpPr/>
          <p:nvPr/>
        </p:nvSpPr>
        <p:spPr>
          <a:xfrm>
            <a:off x="5292090" y="4852035"/>
            <a:ext cx="317183" cy="68581"/>
          </a:xfrm>
          <a:custGeom>
            <a:avLst/>
            <a:gdLst/>
            <a:ahLst/>
            <a:cxnLst/>
            <a:rect l="0" t="0" r="0" b="0"/>
            <a:pathLst>
              <a:path w="317183" h="68581">
                <a:moveTo>
                  <a:pt x="0" y="68580"/>
                </a:moveTo>
                <a:lnTo>
                  <a:pt x="18203" y="64029"/>
                </a:lnTo>
                <a:lnTo>
                  <a:pt x="29280" y="60784"/>
                </a:lnTo>
                <a:lnTo>
                  <a:pt x="56828" y="52097"/>
                </a:lnTo>
                <a:lnTo>
                  <a:pt x="68365" y="48067"/>
                </a:lnTo>
                <a:lnTo>
                  <a:pt x="77962" y="44426"/>
                </a:lnTo>
                <a:lnTo>
                  <a:pt x="86265" y="41048"/>
                </a:lnTo>
                <a:lnTo>
                  <a:pt x="110729" y="32213"/>
                </a:lnTo>
                <a:lnTo>
                  <a:pt x="159350" y="15570"/>
                </a:lnTo>
                <a:lnTo>
                  <a:pt x="169098" y="13238"/>
                </a:lnTo>
                <a:lnTo>
                  <a:pt x="178454" y="11683"/>
                </a:lnTo>
                <a:lnTo>
                  <a:pt x="187549" y="10646"/>
                </a:lnTo>
                <a:lnTo>
                  <a:pt x="196470" y="9002"/>
                </a:lnTo>
                <a:lnTo>
                  <a:pt x="205275" y="6954"/>
                </a:lnTo>
                <a:lnTo>
                  <a:pt x="214002" y="4636"/>
                </a:lnTo>
                <a:lnTo>
                  <a:pt x="222678" y="3090"/>
                </a:lnTo>
                <a:lnTo>
                  <a:pt x="231319" y="2060"/>
                </a:lnTo>
                <a:lnTo>
                  <a:pt x="239938" y="1373"/>
                </a:lnTo>
                <a:lnTo>
                  <a:pt x="250446" y="915"/>
                </a:lnTo>
                <a:lnTo>
                  <a:pt x="285132" y="271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18"/>
          <p:cNvSpPr/>
          <p:nvPr/>
        </p:nvSpPr>
        <p:spPr>
          <a:xfrm>
            <a:off x="5387749" y="4947970"/>
            <a:ext cx="281531" cy="193696"/>
          </a:xfrm>
          <a:custGeom>
            <a:avLst/>
            <a:gdLst/>
            <a:ahLst/>
            <a:cxnLst/>
            <a:rect l="0" t="0" r="0" b="0"/>
            <a:pathLst>
              <a:path w="281531" h="193696">
                <a:moveTo>
                  <a:pt x="32928" y="41225"/>
                </a:moveTo>
                <a:lnTo>
                  <a:pt x="37479" y="27572"/>
                </a:lnTo>
                <a:lnTo>
                  <a:pt x="39772" y="23550"/>
                </a:lnTo>
                <a:lnTo>
                  <a:pt x="42253" y="20870"/>
                </a:lnTo>
                <a:lnTo>
                  <a:pt x="48502" y="16938"/>
                </a:lnTo>
                <a:lnTo>
                  <a:pt x="52836" y="14556"/>
                </a:lnTo>
                <a:lnTo>
                  <a:pt x="57630" y="12016"/>
                </a:lnTo>
                <a:lnTo>
                  <a:pt x="63684" y="9370"/>
                </a:lnTo>
                <a:lnTo>
                  <a:pt x="70577" y="6653"/>
                </a:lnTo>
                <a:lnTo>
                  <a:pt x="78030" y="3889"/>
                </a:lnTo>
                <a:lnTo>
                  <a:pt x="84904" y="2047"/>
                </a:lnTo>
                <a:lnTo>
                  <a:pt x="91391" y="819"/>
                </a:lnTo>
                <a:lnTo>
                  <a:pt x="97621" y="0"/>
                </a:lnTo>
                <a:lnTo>
                  <a:pt x="103679" y="406"/>
                </a:lnTo>
                <a:lnTo>
                  <a:pt x="109623" y="1630"/>
                </a:lnTo>
                <a:lnTo>
                  <a:pt x="115491" y="3398"/>
                </a:lnTo>
                <a:lnTo>
                  <a:pt x="121307" y="5529"/>
                </a:lnTo>
                <a:lnTo>
                  <a:pt x="127090" y="7903"/>
                </a:lnTo>
                <a:lnTo>
                  <a:pt x="132850" y="10438"/>
                </a:lnTo>
                <a:lnTo>
                  <a:pt x="138595" y="14033"/>
                </a:lnTo>
                <a:lnTo>
                  <a:pt x="144331" y="18334"/>
                </a:lnTo>
                <a:lnTo>
                  <a:pt x="150059" y="23107"/>
                </a:lnTo>
                <a:lnTo>
                  <a:pt x="153878" y="28194"/>
                </a:lnTo>
                <a:lnTo>
                  <a:pt x="156423" y="33490"/>
                </a:lnTo>
                <a:lnTo>
                  <a:pt x="158121" y="38925"/>
                </a:lnTo>
                <a:lnTo>
                  <a:pt x="158300" y="43502"/>
                </a:lnTo>
                <a:lnTo>
                  <a:pt x="157467" y="47505"/>
                </a:lnTo>
                <a:lnTo>
                  <a:pt x="155959" y="51127"/>
                </a:lnTo>
                <a:lnTo>
                  <a:pt x="154001" y="56398"/>
                </a:lnTo>
                <a:lnTo>
                  <a:pt x="149286" y="69876"/>
                </a:lnTo>
                <a:lnTo>
                  <a:pt x="144790" y="78423"/>
                </a:lnTo>
                <a:lnTo>
                  <a:pt x="138935" y="87931"/>
                </a:lnTo>
                <a:lnTo>
                  <a:pt x="132174" y="98080"/>
                </a:lnTo>
                <a:lnTo>
                  <a:pt x="117042" y="119516"/>
                </a:lnTo>
                <a:lnTo>
                  <a:pt x="109007" y="130567"/>
                </a:lnTo>
                <a:lnTo>
                  <a:pt x="102697" y="138886"/>
                </a:lnTo>
                <a:lnTo>
                  <a:pt x="97538" y="145385"/>
                </a:lnTo>
                <a:lnTo>
                  <a:pt x="93147" y="150670"/>
                </a:lnTo>
                <a:lnTo>
                  <a:pt x="88314" y="156098"/>
                </a:lnTo>
                <a:lnTo>
                  <a:pt x="77864" y="167210"/>
                </a:lnTo>
                <a:lnTo>
                  <a:pt x="72411" y="171887"/>
                </a:lnTo>
                <a:lnTo>
                  <a:pt x="66869" y="175958"/>
                </a:lnTo>
                <a:lnTo>
                  <a:pt x="61271" y="179624"/>
                </a:lnTo>
                <a:lnTo>
                  <a:pt x="54680" y="183021"/>
                </a:lnTo>
                <a:lnTo>
                  <a:pt x="47430" y="186238"/>
                </a:lnTo>
                <a:lnTo>
                  <a:pt x="39738" y="189335"/>
                </a:lnTo>
                <a:lnTo>
                  <a:pt x="33658" y="191400"/>
                </a:lnTo>
                <a:lnTo>
                  <a:pt x="28652" y="192777"/>
                </a:lnTo>
                <a:lnTo>
                  <a:pt x="24363" y="193695"/>
                </a:lnTo>
                <a:lnTo>
                  <a:pt x="20550" y="193354"/>
                </a:lnTo>
                <a:lnTo>
                  <a:pt x="17056" y="192174"/>
                </a:lnTo>
                <a:lnTo>
                  <a:pt x="9155" y="187988"/>
                </a:lnTo>
                <a:lnTo>
                  <a:pt x="3236" y="182712"/>
                </a:lnTo>
                <a:lnTo>
                  <a:pt x="1703" y="180317"/>
                </a:lnTo>
                <a:lnTo>
                  <a:pt x="0" y="175116"/>
                </a:lnTo>
                <a:lnTo>
                  <a:pt x="499" y="172396"/>
                </a:lnTo>
                <a:lnTo>
                  <a:pt x="3592" y="166833"/>
                </a:lnTo>
                <a:lnTo>
                  <a:pt x="5751" y="163064"/>
                </a:lnTo>
                <a:lnTo>
                  <a:pt x="10690" y="153795"/>
                </a:lnTo>
                <a:lnTo>
                  <a:pt x="14292" y="147704"/>
                </a:lnTo>
                <a:lnTo>
                  <a:pt x="23376" y="133316"/>
                </a:lnTo>
                <a:lnTo>
                  <a:pt x="27512" y="127384"/>
                </a:lnTo>
                <a:lnTo>
                  <a:pt x="31222" y="122477"/>
                </a:lnTo>
                <a:lnTo>
                  <a:pt x="34648" y="118252"/>
                </a:lnTo>
                <a:lnTo>
                  <a:pt x="38838" y="114484"/>
                </a:lnTo>
                <a:lnTo>
                  <a:pt x="43535" y="111020"/>
                </a:lnTo>
                <a:lnTo>
                  <a:pt x="48572" y="107757"/>
                </a:lnTo>
                <a:lnTo>
                  <a:pt x="54787" y="105582"/>
                </a:lnTo>
                <a:lnTo>
                  <a:pt x="61788" y="104132"/>
                </a:lnTo>
                <a:lnTo>
                  <a:pt x="69314" y="103165"/>
                </a:lnTo>
                <a:lnTo>
                  <a:pt x="76235" y="101569"/>
                </a:lnTo>
                <a:lnTo>
                  <a:pt x="82755" y="99552"/>
                </a:lnTo>
                <a:lnTo>
                  <a:pt x="89006" y="97254"/>
                </a:lnTo>
                <a:lnTo>
                  <a:pt x="95078" y="95722"/>
                </a:lnTo>
                <a:lnTo>
                  <a:pt x="101031" y="94702"/>
                </a:lnTo>
                <a:lnTo>
                  <a:pt x="106905" y="94021"/>
                </a:lnTo>
                <a:lnTo>
                  <a:pt x="112726" y="93568"/>
                </a:lnTo>
                <a:lnTo>
                  <a:pt x="118512" y="93265"/>
                </a:lnTo>
                <a:lnTo>
                  <a:pt x="124274" y="93063"/>
                </a:lnTo>
                <a:lnTo>
                  <a:pt x="130020" y="93881"/>
                </a:lnTo>
                <a:lnTo>
                  <a:pt x="135756" y="95379"/>
                </a:lnTo>
                <a:lnTo>
                  <a:pt x="141485" y="97330"/>
                </a:lnTo>
                <a:lnTo>
                  <a:pt x="147210" y="99583"/>
                </a:lnTo>
                <a:lnTo>
                  <a:pt x="152931" y="102038"/>
                </a:lnTo>
                <a:lnTo>
                  <a:pt x="158650" y="104627"/>
                </a:lnTo>
                <a:lnTo>
                  <a:pt x="164367" y="106353"/>
                </a:lnTo>
                <a:lnTo>
                  <a:pt x="170085" y="107503"/>
                </a:lnTo>
                <a:lnTo>
                  <a:pt x="175800" y="108270"/>
                </a:lnTo>
                <a:lnTo>
                  <a:pt x="181516" y="109734"/>
                </a:lnTo>
                <a:lnTo>
                  <a:pt x="187232" y="111663"/>
                </a:lnTo>
                <a:lnTo>
                  <a:pt x="192947" y="113901"/>
                </a:lnTo>
                <a:lnTo>
                  <a:pt x="197710" y="116346"/>
                </a:lnTo>
                <a:lnTo>
                  <a:pt x="209916" y="124337"/>
                </a:lnTo>
                <a:lnTo>
                  <a:pt x="214738" y="127113"/>
                </a:lnTo>
                <a:lnTo>
                  <a:pt x="219857" y="129916"/>
                </a:lnTo>
                <a:lnTo>
                  <a:pt x="226127" y="132737"/>
                </a:lnTo>
                <a:lnTo>
                  <a:pt x="233165" y="135571"/>
                </a:lnTo>
                <a:lnTo>
                  <a:pt x="281530" y="1526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19"/>
          <p:cNvSpPr/>
          <p:nvPr/>
        </p:nvSpPr>
        <p:spPr>
          <a:xfrm>
            <a:off x="5729485" y="4654867"/>
            <a:ext cx="136963" cy="385763"/>
          </a:xfrm>
          <a:custGeom>
            <a:avLst/>
            <a:gdLst/>
            <a:ahLst/>
            <a:cxnLst/>
            <a:rect l="0" t="0" r="0" b="0"/>
            <a:pathLst>
              <a:path w="136963" h="385763">
                <a:moveTo>
                  <a:pt x="136962" y="0"/>
                </a:moveTo>
                <a:lnTo>
                  <a:pt x="127860" y="0"/>
                </a:lnTo>
                <a:lnTo>
                  <a:pt x="124227" y="953"/>
                </a:lnTo>
                <a:lnTo>
                  <a:pt x="120852" y="2540"/>
                </a:lnTo>
                <a:lnTo>
                  <a:pt x="117649" y="4551"/>
                </a:lnTo>
                <a:lnTo>
                  <a:pt x="114562" y="7797"/>
                </a:lnTo>
                <a:lnTo>
                  <a:pt x="111551" y="11865"/>
                </a:lnTo>
                <a:lnTo>
                  <a:pt x="100223" y="29233"/>
                </a:lnTo>
                <a:lnTo>
                  <a:pt x="95324" y="36634"/>
                </a:lnTo>
                <a:lnTo>
                  <a:pt x="90153" y="43473"/>
                </a:lnTo>
                <a:lnTo>
                  <a:pt x="84801" y="49936"/>
                </a:lnTo>
                <a:lnTo>
                  <a:pt x="79329" y="56151"/>
                </a:lnTo>
                <a:lnTo>
                  <a:pt x="74727" y="62199"/>
                </a:lnTo>
                <a:lnTo>
                  <a:pt x="70707" y="68136"/>
                </a:lnTo>
                <a:lnTo>
                  <a:pt x="67075" y="73999"/>
                </a:lnTo>
                <a:lnTo>
                  <a:pt x="63700" y="80766"/>
                </a:lnTo>
                <a:lnTo>
                  <a:pt x="60499" y="88133"/>
                </a:lnTo>
                <a:lnTo>
                  <a:pt x="57411" y="95903"/>
                </a:lnTo>
                <a:lnTo>
                  <a:pt x="52496" y="105846"/>
                </a:lnTo>
                <a:lnTo>
                  <a:pt x="46361" y="117236"/>
                </a:lnTo>
                <a:lnTo>
                  <a:pt x="39414" y="129593"/>
                </a:lnTo>
                <a:lnTo>
                  <a:pt x="32878" y="142593"/>
                </a:lnTo>
                <a:lnTo>
                  <a:pt x="26615" y="156022"/>
                </a:lnTo>
                <a:lnTo>
                  <a:pt x="15529" y="180785"/>
                </a:lnTo>
                <a:lnTo>
                  <a:pt x="7427" y="198142"/>
                </a:lnTo>
                <a:lnTo>
                  <a:pt x="4885" y="206389"/>
                </a:lnTo>
                <a:lnTo>
                  <a:pt x="3191" y="214746"/>
                </a:lnTo>
                <a:lnTo>
                  <a:pt x="2061" y="223174"/>
                </a:lnTo>
                <a:lnTo>
                  <a:pt x="1308" y="235460"/>
                </a:lnTo>
                <a:lnTo>
                  <a:pt x="472" y="266891"/>
                </a:lnTo>
                <a:lnTo>
                  <a:pt x="0" y="308419"/>
                </a:lnTo>
                <a:lnTo>
                  <a:pt x="887" y="318008"/>
                </a:lnTo>
                <a:lnTo>
                  <a:pt x="2430" y="325353"/>
                </a:lnTo>
                <a:lnTo>
                  <a:pt x="4411" y="331202"/>
                </a:lnTo>
                <a:lnTo>
                  <a:pt x="7638" y="337006"/>
                </a:lnTo>
                <a:lnTo>
                  <a:pt x="11693" y="342781"/>
                </a:lnTo>
                <a:lnTo>
                  <a:pt x="16303" y="348536"/>
                </a:lnTo>
                <a:lnTo>
                  <a:pt x="20327" y="353325"/>
                </a:lnTo>
                <a:lnTo>
                  <a:pt x="23963" y="357470"/>
                </a:lnTo>
                <a:lnTo>
                  <a:pt x="30542" y="364615"/>
                </a:lnTo>
                <a:lnTo>
                  <a:pt x="36642" y="370966"/>
                </a:lnTo>
                <a:lnTo>
                  <a:pt x="41507" y="373993"/>
                </a:lnTo>
                <a:lnTo>
                  <a:pt x="47608" y="376964"/>
                </a:lnTo>
                <a:lnTo>
                  <a:pt x="54533" y="379897"/>
                </a:lnTo>
                <a:lnTo>
                  <a:pt x="60101" y="381852"/>
                </a:lnTo>
                <a:lnTo>
                  <a:pt x="64767" y="383156"/>
                </a:lnTo>
                <a:lnTo>
                  <a:pt x="68829" y="384025"/>
                </a:lnTo>
                <a:lnTo>
                  <a:pt x="72490" y="384604"/>
                </a:lnTo>
                <a:lnTo>
                  <a:pt x="75883" y="384990"/>
                </a:lnTo>
                <a:lnTo>
                  <a:pt x="79098" y="385248"/>
                </a:lnTo>
                <a:lnTo>
                  <a:pt x="83146" y="385419"/>
                </a:lnTo>
                <a:lnTo>
                  <a:pt x="92724" y="385610"/>
                </a:lnTo>
                <a:lnTo>
                  <a:pt x="119817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20"/>
          <p:cNvSpPr/>
          <p:nvPr/>
        </p:nvSpPr>
        <p:spPr>
          <a:xfrm>
            <a:off x="5857875" y="4860607"/>
            <a:ext cx="205741" cy="16762"/>
          </a:xfrm>
          <a:custGeom>
            <a:avLst/>
            <a:gdLst/>
            <a:ahLst/>
            <a:cxnLst/>
            <a:rect l="0" t="0" r="0" b="0"/>
            <a:pathLst>
              <a:path w="205741" h="16762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6843" y="8731"/>
                </a:lnTo>
                <a:lnTo>
                  <a:pt x="9325" y="10583"/>
                </a:lnTo>
                <a:lnTo>
                  <a:pt x="11931" y="12770"/>
                </a:lnTo>
                <a:lnTo>
                  <a:pt x="15574" y="14229"/>
                </a:lnTo>
                <a:lnTo>
                  <a:pt x="19908" y="15201"/>
                </a:lnTo>
                <a:lnTo>
                  <a:pt x="24701" y="15849"/>
                </a:lnTo>
                <a:lnTo>
                  <a:pt x="28850" y="16281"/>
                </a:lnTo>
                <a:lnTo>
                  <a:pt x="32568" y="16569"/>
                </a:lnTo>
                <a:lnTo>
                  <a:pt x="35999" y="16761"/>
                </a:lnTo>
                <a:lnTo>
                  <a:pt x="41145" y="15937"/>
                </a:lnTo>
                <a:lnTo>
                  <a:pt x="47432" y="14435"/>
                </a:lnTo>
                <a:lnTo>
                  <a:pt x="54481" y="12481"/>
                </a:lnTo>
                <a:lnTo>
                  <a:pt x="61086" y="11178"/>
                </a:lnTo>
                <a:lnTo>
                  <a:pt x="67394" y="10310"/>
                </a:lnTo>
                <a:lnTo>
                  <a:pt x="73504" y="9730"/>
                </a:lnTo>
                <a:lnTo>
                  <a:pt x="79482" y="9345"/>
                </a:lnTo>
                <a:lnTo>
                  <a:pt x="85373" y="9088"/>
                </a:lnTo>
                <a:lnTo>
                  <a:pt x="96998" y="8801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21"/>
          <p:cNvSpPr/>
          <p:nvPr/>
        </p:nvSpPr>
        <p:spPr>
          <a:xfrm>
            <a:off x="6083302" y="4723563"/>
            <a:ext cx="323214" cy="299872"/>
          </a:xfrm>
          <a:custGeom>
            <a:avLst/>
            <a:gdLst/>
            <a:ahLst/>
            <a:cxnLst/>
            <a:rect l="0" t="0" r="0" b="0"/>
            <a:pathLst>
              <a:path w="323214" h="299872">
                <a:moveTo>
                  <a:pt x="6030" y="34174"/>
                </a:moveTo>
                <a:lnTo>
                  <a:pt x="10581" y="25073"/>
                </a:lnTo>
                <a:lnTo>
                  <a:pt x="12874" y="22391"/>
                </a:lnTo>
                <a:lnTo>
                  <a:pt x="15355" y="20604"/>
                </a:lnTo>
                <a:lnTo>
                  <a:pt x="21604" y="17665"/>
                </a:lnTo>
                <a:lnTo>
                  <a:pt x="30732" y="13185"/>
                </a:lnTo>
                <a:lnTo>
                  <a:pt x="38599" y="10558"/>
                </a:lnTo>
                <a:lnTo>
                  <a:pt x="46223" y="8438"/>
                </a:lnTo>
                <a:lnTo>
                  <a:pt x="55961" y="4320"/>
                </a:lnTo>
                <a:lnTo>
                  <a:pt x="61225" y="2842"/>
                </a:lnTo>
                <a:lnTo>
                  <a:pt x="66639" y="1856"/>
                </a:lnTo>
                <a:lnTo>
                  <a:pt x="72154" y="1199"/>
                </a:lnTo>
                <a:lnTo>
                  <a:pt x="77735" y="761"/>
                </a:lnTo>
                <a:lnTo>
                  <a:pt x="83361" y="469"/>
                </a:lnTo>
                <a:lnTo>
                  <a:pt x="89016" y="273"/>
                </a:lnTo>
                <a:lnTo>
                  <a:pt x="110629" y="0"/>
                </a:lnTo>
                <a:lnTo>
                  <a:pt x="118625" y="1866"/>
                </a:lnTo>
                <a:lnTo>
                  <a:pt x="126814" y="5015"/>
                </a:lnTo>
                <a:lnTo>
                  <a:pt x="135130" y="9020"/>
                </a:lnTo>
                <a:lnTo>
                  <a:pt x="141626" y="12642"/>
                </a:lnTo>
                <a:lnTo>
                  <a:pt x="151385" y="19207"/>
                </a:lnTo>
                <a:lnTo>
                  <a:pt x="158897" y="27840"/>
                </a:lnTo>
                <a:lnTo>
                  <a:pt x="162234" y="32809"/>
                </a:lnTo>
                <a:lnTo>
                  <a:pt x="165411" y="38026"/>
                </a:lnTo>
                <a:lnTo>
                  <a:pt x="168482" y="43409"/>
                </a:lnTo>
                <a:lnTo>
                  <a:pt x="171481" y="48904"/>
                </a:lnTo>
                <a:lnTo>
                  <a:pt x="173480" y="54472"/>
                </a:lnTo>
                <a:lnTo>
                  <a:pt x="174814" y="60088"/>
                </a:lnTo>
                <a:lnTo>
                  <a:pt x="175703" y="65738"/>
                </a:lnTo>
                <a:lnTo>
                  <a:pt x="176295" y="71409"/>
                </a:lnTo>
                <a:lnTo>
                  <a:pt x="176690" y="77095"/>
                </a:lnTo>
                <a:lnTo>
                  <a:pt x="176953" y="82790"/>
                </a:lnTo>
                <a:lnTo>
                  <a:pt x="177246" y="96739"/>
                </a:lnTo>
                <a:lnTo>
                  <a:pt x="177324" y="104459"/>
                </a:lnTo>
                <a:lnTo>
                  <a:pt x="176424" y="112463"/>
                </a:lnTo>
                <a:lnTo>
                  <a:pt x="174871" y="120657"/>
                </a:lnTo>
                <a:lnTo>
                  <a:pt x="172883" y="128976"/>
                </a:lnTo>
                <a:lnTo>
                  <a:pt x="168700" y="140238"/>
                </a:lnTo>
                <a:lnTo>
                  <a:pt x="163055" y="153461"/>
                </a:lnTo>
                <a:lnTo>
                  <a:pt x="146536" y="189216"/>
                </a:lnTo>
                <a:lnTo>
                  <a:pt x="142563" y="197543"/>
                </a:lnTo>
                <a:lnTo>
                  <a:pt x="138010" y="205951"/>
                </a:lnTo>
                <a:lnTo>
                  <a:pt x="133069" y="214415"/>
                </a:lnTo>
                <a:lnTo>
                  <a:pt x="127870" y="222914"/>
                </a:lnTo>
                <a:lnTo>
                  <a:pt x="123452" y="230486"/>
                </a:lnTo>
                <a:lnTo>
                  <a:pt x="116003" y="243979"/>
                </a:lnTo>
                <a:lnTo>
                  <a:pt x="110777" y="251196"/>
                </a:lnTo>
                <a:lnTo>
                  <a:pt x="104437" y="258866"/>
                </a:lnTo>
                <a:lnTo>
                  <a:pt x="91676" y="273102"/>
                </a:lnTo>
                <a:lnTo>
                  <a:pt x="82830" y="282605"/>
                </a:lnTo>
                <a:lnTo>
                  <a:pt x="73183" y="290003"/>
                </a:lnTo>
                <a:lnTo>
                  <a:pt x="63499" y="295513"/>
                </a:lnTo>
                <a:lnTo>
                  <a:pt x="56019" y="297962"/>
                </a:lnTo>
                <a:lnTo>
                  <a:pt x="46980" y="299051"/>
                </a:lnTo>
                <a:lnTo>
                  <a:pt x="37565" y="299535"/>
                </a:lnTo>
                <a:lnTo>
                  <a:pt x="30206" y="299749"/>
                </a:lnTo>
                <a:lnTo>
                  <a:pt x="20707" y="299871"/>
                </a:lnTo>
                <a:lnTo>
                  <a:pt x="18672" y="298935"/>
                </a:lnTo>
                <a:lnTo>
                  <a:pt x="17316" y="297359"/>
                </a:lnTo>
                <a:lnTo>
                  <a:pt x="16411" y="295356"/>
                </a:lnTo>
                <a:lnTo>
                  <a:pt x="10327" y="288050"/>
                </a:lnTo>
                <a:lnTo>
                  <a:pt x="6037" y="283435"/>
                </a:lnTo>
                <a:lnTo>
                  <a:pt x="3177" y="278453"/>
                </a:lnTo>
                <a:lnTo>
                  <a:pt x="1271" y="273227"/>
                </a:lnTo>
                <a:lnTo>
                  <a:pt x="0" y="267838"/>
                </a:lnTo>
                <a:lnTo>
                  <a:pt x="105" y="263292"/>
                </a:lnTo>
                <a:lnTo>
                  <a:pt x="1127" y="259309"/>
                </a:lnTo>
                <a:lnTo>
                  <a:pt x="4803" y="251392"/>
                </a:lnTo>
                <a:lnTo>
                  <a:pt x="17675" y="225257"/>
                </a:lnTo>
                <a:lnTo>
                  <a:pt x="22366" y="218712"/>
                </a:lnTo>
                <a:lnTo>
                  <a:pt x="28351" y="211492"/>
                </a:lnTo>
                <a:lnTo>
                  <a:pt x="35198" y="203821"/>
                </a:lnTo>
                <a:lnTo>
                  <a:pt x="47886" y="190218"/>
                </a:lnTo>
                <a:lnTo>
                  <a:pt x="53936" y="183923"/>
                </a:lnTo>
                <a:lnTo>
                  <a:pt x="59876" y="178774"/>
                </a:lnTo>
                <a:lnTo>
                  <a:pt x="65739" y="174389"/>
                </a:lnTo>
                <a:lnTo>
                  <a:pt x="71554" y="170513"/>
                </a:lnTo>
                <a:lnTo>
                  <a:pt x="77335" y="167929"/>
                </a:lnTo>
                <a:lnTo>
                  <a:pt x="83094" y="166207"/>
                </a:lnTo>
                <a:lnTo>
                  <a:pt x="88839" y="165059"/>
                </a:lnTo>
                <a:lnTo>
                  <a:pt x="94573" y="163340"/>
                </a:lnTo>
                <a:lnTo>
                  <a:pt x="100301" y="161243"/>
                </a:lnTo>
                <a:lnTo>
                  <a:pt x="106026" y="158891"/>
                </a:lnTo>
                <a:lnTo>
                  <a:pt x="112699" y="157324"/>
                </a:lnTo>
                <a:lnTo>
                  <a:pt x="120005" y="156279"/>
                </a:lnTo>
                <a:lnTo>
                  <a:pt x="127734" y="155582"/>
                </a:lnTo>
                <a:lnTo>
                  <a:pt x="134791" y="155118"/>
                </a:lnTo>
                <a:lnTo>
                  <a:pt x="147712" y="154602"/>
                </a:lnTo>
                <a:lnTo>
                  <a:pt x="170248" y="154312"/>
                </a:lnTo>
                <a:lnTo>
                  <a:pt x="179326" y="156176"/>
                </a:lnTo>
                <a:lnTo>
                  <a:pt x="189188" y="159323"/>
                </a:lnTo>
                <a:lnTo>
                  <a:pt x="199573" y="163327"/>
                </a:lnTo>
                <a:lnTo>
                  <a:pt x="209354" y="167901"/>
                </a:lnTo>
                <a:lnTo>
                  <a:pt x="218731" y="172855"/>
                </a:lnTo>
                <a:lnTo>
                  <a:pt x="235819" y="182488"/>
                </a:lnTo>
                <a:lnTo>
                  <a:pt x="249763" y="189944"/>
                </a:lnTo>
                <a:lnTo>
                  <a:pt x="268324" y="199496"/>
                </a:lnTo>
                <a:lnTo>
                  <a:pt x="274238" y="204397"/>
                </a:lnTo>
                <a:lnTo>
                  <a:pt x="280085" y="210521"/>
                </a:lnTo>
                <a:lnTo>
                  <a:pt x="285889" y="217461"/>
                </a:lnTo>
                <a:lnTo>
                  <a:pt x="291663" y="223040"/>
                </a:lnTo>
                <a:lnTo>
                  <a:pt x="297417" y="227713"/>
                </a:lnTo>
                <a:lnTo>
                  <a:pt x="303158" y="231779"/>
                </a:lnTo>
                <a:lnTo>
                  <a:pt x="306985" y="235443"/>
                </a:lnTo>
                <a:lnTo>
                  <a:pt x="309537" y="238839"/>
                </a:lnTo>
                <a:lnTo>
                  <a:pt x="313324" y="245151"/>
                </a:lnTo>
                <a:lnTo>
                  <a:pt x="315668" y="248168"/>
                </a:lnTo>
                <a:lnTo>
                  <a:pt x="323213" y="2570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22"/>
          <p:cNvSpPr/>
          <p:nvPr/>
        </p:nvSpPr>
        <p:spPr>
          <a:xfrm>
            <a:off x="6380797" y="4637722"/>
            <a:ext cx="195764" cy="445771"/>
          </a:xfrm>
          <a:custGeom>
            <a:avLst/>
            <a:gdLst/>
            <a:ahLst/>
            <a:cxnLst/>
            <a:rect l="0" t="0" r="0" b="0"/>
            <a:pathLst>
              <a:path w="195764" h="445771">
                <a:moveTo>
                  <a:pt x="0" y="0"/>
                </a:moveTo>
                <a:lnTo>
                  <a:pt x="9102" y="4551"/>
                </a:lnTo>
                <a:lnTo>
                  <a:pt x="14640" y="7797"/>
                </a:lnTo>
                <a:lnTo>
                  <a:pt x="28414" y="16483"/>
                </a:lnTo>
                <a:lnTo>
                  <a:pt x="35136" y="20514"/>
                </a:lnTo>
                <a:lnTo>
                  <a:pt x="41521" y="24153"/>
                </a:lnTo>
                <a:lnTo>
                  <a:pt x="53697" y="30738"/>
                </a:lnTo>
                <a:lnTo>
                  <a:pt x="65458" y="36839"/>
                </a:lnTo>
                <a:lnTo>
                  <a:pt x="73166" y="41704"/>
                </a:lnTo>
                <a:lnTo>
                  <a:pt x="82115" y="47805"/>
                </a:lnTo>
                <a:lnTo>
                  <a:pt x="91891" y="54730"/>
                </a:lnTo>
                <a:lnTo>
                  <a:pt x="100313" y="60299"/>
                </a:lnTo>
                <a:lnTo>
                  <a:pt x="107833" y="64964"/>
                </a:lnTo>
                <a:lnTo>
                  <a:pt x="114751" y="69027"/>
                </a:lnTo>
                <a:lnTo>
                  <a:pt x="123173" y="76498"/>
                </a:lnTo>
                <a:lnTo>
                  <a:pt x="132598" y="86241"/>
                </a:lnTo>
                <a:lnTo>
                  <a:pt x="142691" y="97499"/>
                </a:lnTo>
                <a:lnTo>
                  <a:pt x="151325" y="107862"/>
                </a:lnTo>
                <a:lnTo>
                  <a:pt x="158985" y="117628"/>
                </a:lnTo>
                <a:lnTo>
                  <a:pt x="165998" y="126996"/>
                </a:lnTo>
                <a:lnTo>
                  <a:pt x="171625" y="135147"/>
                </a:lnTo>
                <a:lnTo>
                  <a:pt x="176329" y="142485"/>
                </a:lnTo>
                <a:lnTo>
                  <a:pt x="180418" y="149283"/>
                </a:lnTo>
                <a:lnTo>
                  <a:pt x="183144" y="156672"/>
                </a:lnTo>
                <a:lnTo>
                  <a:pt x="184961" y="164456"/>
                </a:lnTo>
                <a:lnTo>
                  <a:pt x="186172" y="172502"/>
                </a:lnTo>
                <a:lnTo>
                  <a:pt x="187933" y="181676"/>
                </a:lnTo>
                <a:lnTo>
                  <a:pt x="192428" y="202031"/>
                </a:lnTo>
                <a:lnTo>
                  <a:pt x="194007" y="211839"/>
                </a:lnTo>
                <a:lnTo>
                  <a:pt x="195061" y="221236"/>
                </a:lnTo>
                <a:lnTo>
                  <a:pt x="195763" y="230358"/>
                </a:lnTo>
                <a:lnTo>
                  <a:pt x="195279" y="240250"/>
                </a:lnTo>
                <a:lnTo>
                  <a:pt x="194004" y="250654"/>
                </a:lnTo>
                <a:lnTo>
                  <a:pt x="192201" y="261400"/>
                </a:lnTo>
                <a:lnTo>
                  <a:pt x="190046" y="271422"/>
                </a:lnTo>
                <a:lnTo>
                  <a:pt x="187657" y="280960"/>
                </a:lnTo>
                <a:lnTo>
                  <a:pt x="185113" y="290177"/>
                </a:lnTo>
                <a:lnTo>
                  <a:pt x="177205" y="315658"/>
                </a:lnTo>
                <a:lnTo>
                  <a:pt x="161157" y="364930"/>
                </a:lnTo>
                <a:lnTo>
                  <a:pt x="156968" y="374732"/>
                </a:lnTo>
                <a:lnTo>
                  <a:pt x="152270" y="384124"/>
                </a:lnTo>
                <a:lnTo>
                  <a:pt x="147233" y="393243"/>
                </a:lnTo>
                <a:lnTo>
                  <a:pt x="142924" y="400274"/>
                </a:lnTo>
                <a:lnTo>
                  <a:pt x="139097" y="405915"/>
                </a:lnTo>
                <a:lnTo>
                  <a:pt x="135594" y="410627"/>
                </a:lnTo>
                <a:lnTo>
                  <a:pt x="132306" y="414721"/>
                </a:lnTo>
                <a:lnTo>
                  <a:pt x="129162" y="418403"/>
                </a:lnTo>
                <a:lnTo>
                  <a:pt x="123128" y="425987"/>
                </a:lnTo>
                <a:lnTo>
                  <a:pt x="117271" y="435708"/>
                </a:lnTo>
                <a:lnTo>
                  <a:pt x="114376" y="439062"/>
                </a:lnTo>
                <a:lnTo>
                  <a:pt x="111493" y="441298"/>
                </a:lnTo>
                <a:lnTo>
                  <a:pt x="105750" y="443782"/>
                </a:lnTo>
                <a:lnTo>
                  <a:pt x="102885" y="444445"/>
                </a:lnTo>
                <a:lnTo>
                  <a:pt x="94298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23"/>
          <p:cNvSpPr/>
          <p:nvPr/>
        </p:nvSpPr>
        <p:spPr>
          <a:xfrm>
            <a:off x="6775132" y="4680585"/>
            <a:ext cx="1" cy="300038"/>
          </a:xfrm>
          <a:custGeom>
            <a:avLst/>
            <a:gdLst/>
            <a:ahLst/>
            <a:cxnLst/>
            <a:rect l="0" t="0" r="0" b="0"/>
            <a:pathLst>
              <a:path w="1" h="300038">
                <a:moveTo>
                  <a:pt x="0" y="0"/>
                </a:move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24"/>
          <p:cNvSpPr/>
          <p:nvPr/>
        </p:nvSpPr>
        <p:spPr>
          <a:xfrm>
            <a:off x="6672262" y="4800600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4551" y="38312"/>
                </a:lnTo>
                <a:lnTo>
                  <a:pt x="6844" y="36970"/>
                </a:lnTo>
                <a:lnTo>
                  <a:pt x="9326" y="36077"/>
                </a:lnTo>
                <a:lnTo>
                  <a:pt x="11932" y="35481"/>
                </a:lnTo>
                <a:lnTo>
                  <a:pt x="15574" y="34132"/>
                </a:lnTo>
                <a:lnTo>
                  <a:pt x="19908" y="32279"/>
                </a:lnTo>
                <a:lnTo>
                  <a:pt x="24702" y="30092"/>
                </a:lnTo>
                <a:lnTo>
                  <a:pt x="28851" y="28633"/>
                </a:lnTo>
                <a:lnTo>
                  <a:pt x="32569" y="27661"/>
                </a:lnTo>
                <a:lnTo>
                  <a:pt x="36000" y="27014"/>
                </a:lnTo>
                <a:lnTo>
                  <a:pt x="57593" y="21213"/>
                </a:lnTo>
                <a:lnTo>
                  <a:pt x="72685" y="17000"/>
                </a:lnTo>
                <a:lnTo>
                  <a:pt x="84652" y="14190"/>
                </a:lnTo>
                <a:lnTo>
                  <a:pt x="94535" y="12318"/>
                </a:lnTo>
                <a:lnTo>
                  <a:pt x="103028" y="11069"/>
                </a:lnTo>
                <a:lnTo>
                  <a:pt x="111548" y="10237"/>
                </a:lnTo>
                <a:lnTo>
                  <a:pt x="120086" y="9682"/>
                </a:lnTo>
                <a:lnTo>
                  <a:pt x="128635" y="9312"/>
                </a:lnTo>
                <a:lnTo>
                  <a:pt x="160993" y="6361"/>
                </a:lnTo>
                <a:lnTo>
                  <a:pt x="197283" y="2827"/>
                </a:lnTo>
                <a:lnTo>
                  <a:pt x="209627" y="1885"/>
                </a:lnTo>
                <a:lnTo>
                  <a:pt x="228422" y="837"/>
                </a:lnTo>
                <a:lnTo>
                  <a:pt x="243126" y="372"/>
                </a:lnTo>
                <a:lnTo>
                  <a:pt x="268088" y="7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25"/>
          <p:cNvSpPr/>
          <p:nvPr/>
        </p:nvSpPr>
        <p:spPr>
          <a:xfrm>
            <a:off x="7006590" y="4569142"/>
            <a:ext cx="239879" cy="411341"/>
          </a:xfrm>
          <a:custGeom>
            <a:avLst/>
            <a:gdLst/>
            <a:ahLst/>
            <a:cxnLst/>
            <a:rect l="0" t="0" r="0" b="0"/>
            <a:pathLst>
              <a:path w="239879" h="411341">
                <a:moveTo>
                  <a:pt x="25717" y="0"/>
                </a:moveTo>
                <a:lnTo>
                  <a:pt x="25717" y="138223"/>
                </a:lnTo>
                <a:lnTo>
                  <a:pt x="26670" y="158824"/>
                </a:lnTo>
                <a:lnTo>
                  <a:pt x="32502" y="242546"/>
                </a:lnTo>
                <a:lnTo>
                  <a:pt x="33495" y="267818"/>
                </a:lnTo>
                <a:lnTo>
                  <a:pt x="34055" y="298111"/>
                </a:lnTo>
                <a:lnTo>
                  <a:pt x="34259" y="338096"/>
                </a:lnTo>
                <a:lnTo>
                  <a:pt x="35222" y="345412"/>
                </a:lnTo>
                <a:lnTo>
                  <a:pt x="36816" y="353147"/>
                </a:lnTo>
                <a:lnTo>
                  <a:pt x="38831" y="361162"/>
                </a:lnTo>
                <a:lnTo>
                  <a:pt x="40175" y="369362"/>
                </a:lnTo>
                <a:lnTo>
                  <a:pt x="41071" y="377687"/>
                </a:lnTo>
                <a:lnTo>
                  <a:pt x="42065" y="392651"/>
                </a:lnTo>
                <a:lnTo>
                  <a:pt x="42758" y="408812"/>
                </a:lnTo>
                <a:lnTo>
                  <a:pt x="47382" y="397038"/>
                </a:lnTo>
                <a:lnTo>
                  <a:pt x="49634" y="385693"/>
                </a:lnTo>
                <a:lnTo>
                  <a:pt x="51586" y="374302"/>
                </a:lnTo>
                <a:lnTo>
                  <a:pt x="55630" y="362889"/>
                </a:lnTo>
                <a:lnTo>
                  <a:pt x="60601" y="348927"/>
                </a:lnTo>
                <a:lnTo>
                  <a:pt x="63261" y="341203"/>
                </a:lnTo>
                <a:lnTo>
                  <a:pt x="67892" y="331291"/>
                </a:lnTo>
                <a:lnTo>
                  <a:pt x="73835" y="319921"/>
                </a:lnTo>
                <a:lnTo>
                  <a:pt x="80657" y="307578"/>
                </a:lnTo>
                <a:lnTo>
                  <a:pt x="87108" y="296492"/>
                </a:lnTo>
                <a:lnTo>
                  <a:pt x="99357" y="276554"/>
                </a:lnTo>
                <a:lnTo>
                  <a:pt x="106244" y="268189"/>
                </a:lnTo>
                <a:lnTo>
                  <a:pt x="113691" y="260708"/>
                </a:lnTo>
                <a:lnTo>
                  <a:pt x="121514" y="253815"/>
                </a:lnTo>
                <a:lnTo>
                  <a:pt x="130539" y="246363"/>
                </a:lnTo>
                <a:lnTo>
                  <a:pt x="150727" y="230463"/>
                </a:lnTo>
                <a:lnTo>
                  <a:pt x="159540" y="225079"/>
                </a:lnTo>
                <a:lnTo>
                  <a:pt x="167320" y="221490"/>
                </a:lnTo>
                <a:lnTo>
                  <a:pt x="174411" y="219098"/>
                </a:lnTo>
                <a:lnTo>
                  <a:pt x="180092" y="216550"/>
                </a:lnTo>
                <a:lnTo>
                  <a:pt x="184831" y="213899"/>
                </a:lnTo>
                <a:lnTo>
                  <a:pt x="188943" y="211180"/>
                </a:lnTo>
                <a:lnTo>
                  <a:pt x="193589" y="209367"/>
                </a:lnTo>
                <a:lnTo>
                  <a:pt x="198592" y="208158"/>
                </a:lnTo>
                <a:lnTo>
                  <a:pt x="203832" y="207352"/>
                </a:lnTo>
                <a:lnTo>
                  <a:pt x="208278" y="207767"/>
                </a:lnTo>
                <a:lnTo>
                  <a:pt x="212194" y="208996"/>
                </a:lnTo>
                <a:lnTo>
                  <a:pt x="219086" y="211950"/>
                </a:lnTo>
                <a:lnTo>
                  <a:pt x="225323" y="213262"/>
                </a:lnTo>
                <a:lnTo>
                  <a:pt x="231272" y="216386"/>
                </a:lnTo>
                <a:lnTo>
                  <a:pt x="234190" y="218552"/>
                </a:lnTo>
                <a:lnTo>
                  <a:pt x="236136" y="220949"/>
                </a:lnTo>
                <a:lnTo>
                  <a:pt x="237434" y="223499"/>
                </a:lnTo>
                <a:lnTo>
                  <a:pt x="238299" y="226152"/>
                </a:lnTo>
                <a:lnTo>
                  <a:pt x="239517" y="238987"/>
                </a:lnTo>
                <a:lnTo>
                  <a:pt x="239802" y="249410"/>
                </a:lnTo>
                <a:lnTo>
                  <a:pt x="239878" y="254855"/>
                </a:lnTo>
                <a:lnTo>
                  <a:pt x="237422" y="265987"/>
                </a:lnTo>
                <a:lnTo>
                  <a:pt x="233156" y="277284"/>
                </a:lnTo>
                <a:lnTo>
                  <a:pt x="228085" y="288655"/>
                </a:lnTo>
                <a:lnTo>
                  <a:pt x="224446" y="294354"/>
                </a:lnTo>
                <a:lnTo>
                  <a:pt x="220116" y="300058"/>
                </a:lnTo>
                <a:lnTo>
                  <a:pt x="215324" y="305767"/>
                </a:lnTo>
                <a:lnTo>
                  <a:pt x="210224" y="311477"/>
                </a:lnTo>
                <a:lnTo>
                  <a:pt x="199477" y="322902"/>
                </a:lnTo>
                <a:lnTo>
                  <a:pt x="193945" y="327663"/>
                </a:lnTo>
                <a:lnTo>
                  <a:pt x="188352" y="331789"/>
                </a:lnTo>
                <a:lnTo>
                  <a:pt x="182718" y="335493"/>
                </a:lnTo>
                <a:lnTo>
                  <a:pt x="177057" y="339867"/>
                </a:lnTo>
                <a:lnTo>
                  <a:pt x="171378" y="344688"/>
                </a:lnTo>
                <a:lnTo>
                  <a:pt x="165686" y="349807"/>
                </a:lnTo>
                <a:lnTo>
                  <a:pt x="159988" y="354172"/>
                </a:lnTo>
                <a:lnTo>
                  <a:pt x="154283" y="358035"/>
                </a:lnTo>
                <a:lnTo>
                  <a:pt x="148575" y="361562"/>
                </a:lnTo>
                <a:lnTo>
                  <a:pt x="142865" y="365819"/>
                </a:lnTo>
                <a:lnTo>
                  <a:pt x="137153" y="370562"/>
                </a:lnTo>
                <a:lnTo>
                  <a:pt x="131440" y="375629"/>
                </a:lnTo>
                <a:lnTo>
                  <a:pt x="125727" y="379960"/>
                </a:lnTo>
                <a:lnTo>
                  <a:pt x="120013" y="383799"/>
                </a:lnTo>
                <a:lnTo>
                  <a:pt x="114298" y="387311"/>
                </a:lnTo>
                <a:lnTo>
                  <a:pt x="108584" y="389652"/>
                </a:lnTo>
                <a:lnTo>
                  <a:pt x="102869" y="391214"/>
                </a:lnTo>
                <a:lnTo>
                  <a:pt x="97154" y="392254"/>
                </a:lnTo>
                <a:lnTo>
                  <a:pt x="91439" y="393900"/>
                </a:lnTo>
                <a:lnTo>
                  <a:pt x="85725" y="395950"/>
                </a:lnTo>
                <a:lnTo>
                  <a:pt x="80010" y="398269"/>
                </a:lnTo>
                <a:lnTo>
                  <a:pt x="74294" y="400768"/>
                </a:lnTo>
                <a:lnTo>
                  <a:pt x="62864" y="406084"/>
                </a:lnTo>
                <a:lnTo>
                  <a:pt x="58102" y="407883"/>
                </a:lnTo>
                <a:lnTo>
                  <a:pt x="53975" y="409082"/>
                </a:lnTo>
                <a:lnTo>
                  <a:pt x="46849" y="410414"/>
                </a:lnTo>
                <a:lnTo>
                  <a:pt x="40506" y="411007"/>
                </a:lnTo>
                <a:lnTo>
                  <a:pt x="36529" y="411164"/>
                </a:lnTo>
                <a:lnTo>
                  <a:pt x="27030" y="411340"/>
                </a:lnTo>
                <a:lnTo>
                  <a:pt x="22782" y="410434"/>
                </a:lnTo>
                <a:lnTo>
                  <a:pt x="18998" y="408878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26"/>
          <p:cNvSpPr/>
          <p:nvPr/>
        </p:nvSpPr>
        <p:spPr>
          <a:xfrm>
            <a:off x="6783705" y="4663440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42862" y="0"/>
                </a:moveTo>
                <a:lnTo>
                  <a:pt x="38311" y="9101"/>
                </a:lnTo>
                <a:lnTo>
                  <a:pt x="35066" y="16545"/>
                </a:lnTo>
                <a:lnTo>
                  <a:pt x="26380" y="37516"/>
                </a:lnTo>
                <a:lnTo>
                  <a:pt x="23301" y="50728"/>
                </a:lnTo>
                <a:lnTo>
                  <a:pt x="21249" y="65251"/>
                </a:lnTo>
                <a:lnTo>
                  <a:pt x="19881" y="80648"/>
                </a:lnTo>
                <a:lnTo>
                  <a:pt x="18017" y="95675"/>
                </a:lnTo>
                <a:lnTo>
                  <a:pt x="15821" y="110456"/>
                </a:lnTo>
                <a:lnTo>
                  <a:pt x="13404" y="125072"/>
                </a:lnTo>
                <a:lnTo>
                  <a:pt x="11794" y="137674"/>
                </a:lnTo>
                <a:lnTo>
                  <a:pt x="10720" y="148932"/>
                </a:lnTo>
                <a:lnTo>
                  <a:pt x="10004" y="159296"/>
                </a:lnTo>
                <a:lnTo>
                  <a:pt x="8574" y="172872"/>
                </a:lnTo>
                <a:lnTo>
                  <a:pt x="4445" y="205737"/>
                </a:lnTo>
                <a:lnTo>
                  <a:pt x="2963" y="220978"/>
                </a:lnTo>
                <a:lnTo>
                  <a:pt x="1976" y="234948"/>
                </a:lnTo>
                <a:lnTo>
                  <a:pt x="878" y="258726"/>
                </a:lnTo>
                <a:lnTo>
                  <a:pt x="390" y="27564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27"/>
          <p:cNvSpPr/>
          <p:nvPr/>
        </p:nvSpPr>
        <p:spPr>
          <a:xfrm>
            <a:off x="4572000" y="5246370"/>
            <a:ext cx="342901" cy="401211"/>
          </a:xfrm>
          <a:custGeom>
            <a:avLst/>
            <a:gdLst/>
            <a:ahLst/>
            <a:cxnLst/>
            <a:rect l="0" t="0" r="0" b="0"/>
            <a:pathLst>
              <a:path w="342901" h="401211">
                <a:moveTo>
                  <a:pt x="342900" y="0"/>
                </a:moveTo>
                <a:lnTo>
                  <a:pt x="329247" y="0"/>
                </a:lnTo>
                <a:lnTo>
                  <a:pt x="324273" y="952"/>
                </a:lnTo>
                <a:lnTo>
                  <a:pt x="309864" y="6843"/>
                </a:lnTo>
                <a:lnTo>
                  <a:pt x="301826" y="9325"/>
                </a:lnTo>
                <a:lnTo>
                  <a:pt x="292657" y="11931"/>
                </a:lnTo>
                <a:lnTo>
                  <a:pt x="284639" y="14622"/>
                </a:lnTo>
                <a:lnTo>
                  <a:pt x="277390" y="17368"/>
                </a:lnTo>
                <a:lnTo>
                  <a:pt x="270651" y="20151"/>
                </a:lnTo>
                <a:lnTo>
                  <a:pt x="264254" y="22959"/>
                </a:lnTo>
                <a:lnTo>
                  <a:pt x="252066" y="28619"/>
                </a:lnTo>
                <a:lnTo>
                  <a:pt x="246148" y="30509"/>
                </a:lnTo>
                <a:lnTo>
                  <a:pt x="240299" y="31769"/>
                </a:lnTo>
                <a:lnTo>
                  <a:pt x="234494" y="32610"/>
                </a:lnTo>
                <a:lnTo>
                  <a:pt x="226814" y="33169"/>
                </a:lnTo>
                <a:lnTo>
                  <a:pt x="217885" y="33543"/>
                </a:lnTo>
                <a:lnTo>
                  <a:pt x="197802" y="33958"/>
                </a:lnTo>
                <a:lnTo>
                  <a:pt x="142581" y="34246"/>
                </a:lnTo>
                <a:lnTo>
                  <a:pt x="134107" y="33308"/>
                </a:lnTo>
                <a:lnTo>
                  <a:pt x="127505" y="31730"/>
                </a:lnTo>
                <a:lnTo>
                  <a:pt x="122150" y="29726"/>
                </a:lnTo>
                <a:lnTo>
                  <a:pt x="116676" y="28390"/>
                </a:lnTo>
                <a:lnTo>
                  <a:pt x="111121" y="27499"/>
                </a:lnTo>
                <a:lnTo>
                  <a:pt x="97620" y="26069"/>
                </a:lnTo>
                <a:lnTo>
                  <a:pt x="90731" y="25821"/>
                </a:lnTo>
                <a:lnTo>
                  <a:pt x="89062" y="26739"/>
                </a:lnTo>
                <a:lnTo>
                  <a:pt x="87950" y="28303"/>
                </a:lnTo>
                <a:lnTo>
                  <a:pt x="86713" y="32582"/>
                </a:lnTo>
                <a:lnTo>
                  <a:pt x="85920" y="43089"/>
                </a:lnTo>
                <a:lnTo>
                  <a:pt x="85855" y="45871"/>
                </a:lnTo>
                <a:lnTo>
                  <a:pt x="85736" y="126476"/>
                </a:lnTo>
                <a:lnTo>
                  <a:pt x="84780" y="134800"/>
                </a:lnTo>
                <a:lnTo>
                  <a:pt x="83189" y="142254"/>
                </a:lnTo>
                <a:lnTo>
                  <a:pt x="81177" y="149128"/>
                </a:lnTo>
                <a:lnTo>
                  <a:pt x="79836" y="155616"/>
                </a:lnTo>
                <a:lnTo>
                  <a:pt x="78345" y="167905"/>
                </a:lnTo>
                <a:lnTo>
                  <a:pt x="77682" y="177177"/>
                </a:lnTo>
                <a:lnTo>
                  <a:pt x="77387" y="187330"/>
                </a:lnTo>
                <a:lnTo>
                  <a:pt x="77183" y="217450"/>
                </a:lnTo>
                <a:lnTo>
                  <a:pt x="78125" y="219261"/>
                </a:lnTo>
                <a:lnTo>
                  <a:pt x="79706" y="220469"/>
                </a:lnTo>
                <a:lnTo>
                  <a:pt x="84536" y="222407"/>
                </a:lnTo>
                <a:lnTo>
                  <a:pt x="94474" y="213641"/>
                </a:lnTo>
                <a:lnTo>
                  <a:pt x="104933" y="203530"/>
                </a:lnTo>
                <a:lnTo>
                  <a:pt x="113629" y="197455"/>
                </a:lnTo>
                <a:lnTo>
                  <a:pt x="118616" y="194502"/>
                </a:lnTo>
                <a:lnTo>
                  <a:pt x="126702" y="191580"/>
                </a:lnTo>
                <a:lnTo>
                  <a:pt x="136855" y="188680"/>
                </a:lnTo>
                <a:lnTo>
                  <a:pt x="148387" y="185794"/>
                </a:lnTo>
                <a:lnTo>
                  <a:pt x="157027" y="182917"/>
                </a:lnTo>
                <a:lnTo>
                  <a:pt x="163739" y="180047"/>
                </a:lnTo>
                <a:lnTo>
                  <a:pt x="169167" y="177181"/>
                </a:lnTo>
                <a:lnTo>
                  <a:pt x="174690" y="175271"/>
                </a:lnTo>
                <a:lnTo>
                  <a:pt x="180277" y="173997"/>
                </a:lnTo>
                <a:lnTo>
                  <a:pt x="185907" y="173148"/>
                </a:lnTo>
                <a:lnTo>
                  <a:pt x="191565" y="173534"/>
                </a:lnTo>
                <a:lnTo>
                  <a:pt x="197243" y="174744"/>
                </a:lnTo>
                <a:lnTo>
                  <a:pt x="202932" y="176504"/>
                </a:lnTo>
                <a:lnTo>
                  <a:pt x="208631" y="177676"/>
                </a:lnTo>
                <a:lnTo>
                  <a:pt x="214334" y="178458"/>
                </a:lnTo>
                <a:lnTo>
                  <a:pt x="220042" y="178980"/>
                </a:lnTo>
                <a:lnTo>
                  <a:pt x="225752" y="180280"/>
                </a:lnTo>
                <a:lnTo>
                  <a:pt x="231464" y="182099"/>
                </a:lnTo>
                <a:lnTo>
                  <a:pt x="241938" y="186660"/>
                </a:lnTo>
                <a:lnTo>
                  <a:pt x="249768" y="191862"/>
                </a:lnTo>
                <a:lnTo>
                  <a:pt x="258962" y="202430"/>
                </a:lnTo>
                <a:lnTo>
                  <a:pt x="264081" y="209248"/>
                </a:lnTo>
                <a:lnTo>
                  <a:pt x="268447" y="215699"/>
                </a:lnTo>
                <a:lnTo>
                  <a:pt x="275837" y="227946"/>
                </a:lnTo>
                <a:lnTo>
                  <a:pt x="279756" y="237199"/>
                </a:lnTo>
                <a:lnTo>
                  <a:pt x="280802" y="241000"/>
                </a:lnTo>
                <a:lnTo>
                  <a:pt x="280546" y="248296"/>
                </a:lnTo>
                <a:lnTo>
                  <a:pt x="279423" y="257923"/>
                </a:lnTo>
                <a:lnTo>
                  <a:pt x="277722" y="269104"/>
                </a:lnTo>
                <a:lnTo>
                  <a:pt x="275635" y="278462"/>
                </a:lnTo>
                <a:lnTo>
                  <a:pt x="273292" y="286607"/>
                </a:lnTo>
                <a:lnTo>
                  <a:pt x="270777" y="293941"/>
                </a:lnTo>
                <a:lnTo>
                  <a:pt x="266243" y="301688"/>
                </a:lnTo>
                <a:lnTo>
                  <a:pt x="260362" y="309710"/>
                </a:lnTo>
                <a:lnTo>
                  <a:pt x="253585" y="317916"/>
                </a:lnTo>
                <a:lnTo>
                  <a:pt x="243514" y="329573"/>
                </a:lnTo>
                <a:lnTo>
                  <a:pt x="234911" y="338882"/>
                </a:lnTo>
                <a:lnTo>
                  <a:pt x="224737" y="349369"/>
                </a:lnTo>
                <a:lnTo>
                  <a:pt x="218405" y="353880"/>
                </a:lnTo>
                <a:lnTo>
                  <a:pt x="211325" y="357840"/>
                </a:lnTo>
                <a:lnTo>
                  <a:pt x="183983" y="371039"/>
                </a:lnTo>
                <a:lnTo>
                  <a:pt x="176948" y="374042"/>
                </a:lnTo>
                <a:lnTo>
                  <a:pt x="169400" y="376996"/>
                </a:lnTo>
                <a:lnTo>
                  <a:pt x="161511" y="379918"/>
                </a:lnTo>
                <a:lnTo>
                  <a:pt x="152441" y="382818"/>
                </a:lnTo>
                <a:lnTo>
                  <a:pt x="142585" y="385705"/>
                </a:lnTo>
                <a:lnTo>
                  <a:pt x="132204" y="388582"/>
                </a:lnTo>
                <a:lnTo>
                  <a:pt x="113049" y="394318"/>
                </a:lnTo>
                <a:lnTo>
                  <a:pt x="103941" y="397181"/>
                </a:lnTo>
                <a:lnTo>
                  <a:pt x="94059" y="399090"/>
                </a:lnTo>
                <a:lnTo>
                  <a:pt x="83661" y="400362"/>
                </a:lnTo>
                <a:lnTo>
                  <a:pt x="72919" y="401210"/>
                </a:lnTo>
                <a:lnTo>
                  <a:pt x="60995" y="400824"/>
                </a:lnTo>
                <a:lnTo>
                  <a:pt x="48283" y="399613"/>
                </a:lnTo>
                <a:lnTo>
                  <a:pt x="25269" y="396681"/>
                </a:lnTo>
                <a:lnTo>
                  <a:pt x="17798" y="395899"/>
                </a:lnTo>
                <a:lnTo>
                  <a:pt x="0" y="3943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28"/>
          <p:cNvSpPr/>
          <p:nvPr/>
        </p:nvSpPr>
        <p:spPr>
          <a:xfrm>
            <a:off x="5043487" y="5392102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4551" y="17145"/>
                </a:lnTo>
                <a:lnTo>
                  <a:pt x="9702" y="16193"/>
                </a:lnTo>
                <a:lnTo>
                  <a:pt x="25584" y="12595"/>
                </a:lnTo>
                <a:lnTo>
                  <a:pt x="32296" y="11254"/>
                </a:lnTo>
                <a:lnTo>
                  <a:pt x="37723" y="10360"/>
                </a:lnTo>
                <a:lnTo>
                  <a:pt x="42294" y="9764"/>
                </a:lnTo>
                <a:lnTo>
                  <a:pt x="47246" y="9367"/>
                </a:lnTo>
                <a:lnTo>
                  <a:pt x="52452" y="9102"/>
                </a:lnTo>
                <a:lnTo>
                  <a:pt x="57828" y="8926"/>
                </a:lnTo>
                <a:lnTo>
                  <a:pt x="65222" y="7856"/>
                </a:lnTo>
                <a:lnTo>
                  <a:pt x="73961" y="6190"/>
                </a:lnTo>
                <a:lnTo>
                  <a:pt x="83598" y="4126"/>
                </a:lnTo>
                <a:lnTo>
                  <a:pt x="93832" y="2751"/>
                </a:lnTo>
                <a:lnTo>
                  <a:pt x="104465" y="1834"/>
                </a:lnTo>
                <a:lnTo>
                  <a:pt x="115363" y="1223"/>
                </a:lnTo>
                <a:lnTo>
                  <a:pt x="140173" y="544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29"/>
          <p:cNvSpPr/>
          <p:nvPr/>
        </p:nvSpPr>
        <p:spPr>
          <a:xfrm>
            <a:off x="5023884" y="5469254"/>
            <a:ext cx="276779" cy="42864"/>
          </a:xfrm>
          <a:custGeom>
            <a:avLst/>
            <a:gdLst/>
            <a:ahLst/>
            <a:cxnLst/>
            <a:rect l="0" t="0" r="0" b="0"/>
            <a:pathLst>
              <a:path w="276779" h="42864">
                <a:moveTo>
                  <a:pt x="11031" y="42863"/>
                </a:moveTo>
                <a:lnTo>
                  <a:pt x="1929" y="38313"/>
                </a:lnTo>
                <a:lnTo>
                  <a:pt x="200" y="36971"/>
                </a:lnTo>
                <a:lnTo>
                  <a:pt x="0" y="36078"/>
                </a:lnTo>
                <a:lnTo>
                  <a:pt x="820" y="35482"/>
                </a:lnTo>
                <a:lnTo>
                  <a:pt x="4270" y="34820"/>
                </a:lnTo>
                <a:lnTo>
                  <a:pt x="6524" y="34644"/>
                </a:lnTo>
                <a:lnTo>
                  <a:pt x="8978" y="33574"/>
                </a:lnTo>
                <a:lnTo>
                  <a:pt x="11567" y="31908"/>
                </a:lnTo>
                <a:lnTo>
                  <a:pt x="14246" y="29844"/>
                </a:lnTo>
                <a:lnTo>
                  <a:pt x="18889" y="27517"/>
                </a:lnTo>
                <a:lnTo>
                  <a:pt x="24842" y="25012"/>
                </a:lnTo>
                <a:lnTo>
                  <a:pt x="31669" y="22390"/>
                </a:lnTo>
                <a:lnTo>
                  <a:pt x="38124" y="20642"/>
                </a:lnTo>
                <a:lnTo>
                  <a:pt x="44333" y="19477"/>
                </a:lnTo>
                <a:lnTo>
                  <a:pt x="50377" y="18700"/>
                </a:lnTo>
                <a:lnTo>
                  <a:pt x="56312" y="17229"/>
                </a:lnTo>
                <a:lnTo>
                  <a:pt x="62173" y="15296"/>
                </a:lnTo>
                <a:lnTo>
                  <a:pt x="67985" y="13055"/>
                </a:lnTo>
                <a:lnTo>
                  <a:pt x="74718" y="11561"/>
                </a:lnTo>
                <a:lnTo>
                  <a:pt x="82064" y="10565"/>
                </a:lnTo>
                <a:lnTo>
                  <a:pt x="89818" y="9901"/>
                </a:lnTo>
                <a:lnTo>
                  <a:pt x="96894" y="9458"/>
                </a:lnTo>
                <a:lnTo>
                  <a:pt x="109835" y="8967"/>
                </a:lnTo>
                <a:lnTo>
                  <a:pt x="118810" y="7883"/>
                </a:lnTo>
                <a:lnTo>
                  <a:pt x="129556" y="6208"/>
                </a:lnTo>
                <a:lnTo>
                  <a:pt x="141482" y="4139"/>
                </a:lnTo>
                <a:lnTo>
                  <a:pt x="158958" y="2760"/>
                </a:lnTo>
                <a:lnTo>
                  <a:pt x="180134" y="1840"/>
                </a:lnTo>
                <a:lnTo>
                  <a:pt x="2767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30"/>
          <p:cNvSpPr/>
          <p:nvPr/>
        </p:nvSpPr>
        <p:spPr>
          <a:xfrm>
            <a:off x="5377815" y="5378679"/>
            <a:ext cx="274320" cy="21997"/>
          </a:xfrm>
          <a:custGeom>
            <a:avLst/>
            <a:gdLst/>
            <a:ahLst/>
            <a:cxnLst/>
            <a:rect l="0" t="0" r="0" b="0"/>
            <a:pathLst>
              <a:path w="274320" h="21997">
                <a:moveTo>
                  <a:pt x="0" y="13423"/>
                </a:moveTo>
                <a:lnTo>
                  <a:pt x="4551" y="13423"/>
                </a:lnTo>
                <a:lnTo>
                  <a:pt x="6843" y="14376"/>
                </a:lnTo>
                <a:lnTo>
                  <a:pt x="9324" y="15963"/>
                </a:lnTo>
                <a:lnTo>
                  <a:pt x="11931" y="17974"/>
                </a:lnTo>
                <a:lnTo>
                  <a:pt x="15574" y="19315"/>
                </a:lnTo>
                <a:lnTo>
                  <a:pt x="19908" y="20208"/>
                </a:lnTo>
                <a:lnTo>
                  <a:pt x="24701" y="20804"/>
                </a:lnTo>
                <a:lnTo>
                  <a:pt x="28850" y="20249"/>
                </a:lnTo>
                <a:lnTo>
                  <a:pt x="32568" y="18926"/>
                </a:lnTo>
                <a:lnTo>
                  <a:pt x="35999" y="17092"/>
                </a:lnTo>
                <a:lnTo>
                  <a:pt x="43049" y="14916"/>
                </a:lnTo>
                <a:lnTo>
                  <a:pt x="52512" y="12514"/>
                </a:lnTo>
                <a:lnTo>
                  <a:pt x="63583" y="9959"/>
                </a:lnTo>
                <a:lnTo>
                  <a:pt x="74773" y="8257"/>
                </a:lnTo>
                <a:lnTo>
                  <a:pt x="86044" y="7121"/>
                </a:lnTo>
                <a:lnTo>
                  <a:pt x="106821" y="5860"/>
                </a:lnTo>
                <a:lnTo>
                  <a:pt x="122406" y="5300"/>
                </a:lnTo>
                <a:lnTo>
                  <a:pt x="133991" y="4197"/>
                </a:lnTo>
                <a:lnTo>
                  <a:pt x="164644" y="432"/>
                </a:lnTo>
                <a:lnTo>
                  <a:pt x="180248" y="0"/>
                </a:lnTo>
                <a:lnTo>
                  <a:pt x="195413" y="665"/>
                </a:lnTo>
                <a:lnTo>
                  <a:pt x="210285" y="2060"/>
                </a:lnTo>
                <a:lnTo>
                  <a:pt x="221152" y="3943"/>
                </a:lnTo>
                <a:lnTo>
                  <a:pt x="229350" y="6150"/>
                </a:lnTo>
                <a:lnTo>
                  <a:pt x="235767" y="8574"/>
                </a:lnTo>
                <a:lnTo>
                  <a:pt x="240998" y="10191"/>
                </a:lnTo>
                <a:lnTo>
                  <a:pt x="245437" y="11269"/>
                </a:lnTo>
                <a:lnTo>
                  <a:pt x="249350" y="11987"/>
                </a:lnTo>
                <a:lnTo>
                  <a:pt x="252911" y="12465"/>
                </a:lnTo>
                <a:lnTo>
                  <a:pt x="259407" y="12997"/>
                </a:lnTo>
                <a:lnTo>
                  <a:pt x="262929" y="13234"/>
                </a:lnTo>
                <a:lnTo>
                  <a:pt x="274319" y="219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31"/>
          <p:cNvSpPr/>
          <p:nvPr/>
        </p:nvSpPr>
        <p:spPr>
          <a:xfrm>
            <a:off x="5755004" y="5203507"/>
            <a:ext cx="25719" cy="420054"/>
          </a:xfrm>
          <a:custGeom>
            <a:avLst/>
            <a:gdLst/>
            <a:ahLst/>
            <a:cxnLst/>
            <a:rect l="0" t="0" r="0" b="0"/>
            <a:pathLst>
              <a:path w="25719" h="420054">
                <a:moveTo>
                  <a:pt x="0" y="0"/>
                </a:moveTo>
                <a:lnTo>
                  <a:pt x="4551" y="13653"/>
                </a:lnTo>
                <a:lnTo>
                  <a:pt x="5892" y="21484"/>
                </a:lnTo>
                <a:lnTo>
                  <a:pt x="6786" y="30516"/>
                </a:lnTo>
                <a:lnTo>
                  <a:pt x="7382" y="40346"/>
                </a:lnTo>
                <a:lnTo>
                  <a:pt x="8043" y="58890"/>
                </a:lnTo>
                <a:lnTo>
                  <a:pt x="8220" y="67834"/>
                </a:lnTo>
                <a:lnTo>
                  <a:pt x="8563" y="334621"/>
                </a:lnTo>
                <a:lnTo>
                  <a:pt x="9520" y="356431"/>
                </a:lnTo>
                <a:lnTo>
                  <a:pt x="11109" y="372876"/>
                </a:lnTo>
                <a:lnTo>
                  <a:pt x="15357" y="400042"/>
                </a:lnTo>
                <a:lnTo>
                  <a:pt x="25718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32"/>
          <p:cNvSpPr/>
          <p:nvPr/>
        </p:nvSpPr>
        <p:spPr>
          <a:xfrm>
            <a:off x="5952172" y="5349624"/>
            <a:ext cx="300038" cy="25334"/>
          </a:xfrm>
          <a:custGeom>
            <a:avLst/>
            <a:gdLst/>
            <a:ahLst/>
            <a:cxnLst/>
            <a:rect l="0" t="0" r="0" b="0"/>
            <a:pathLst>
              <a:path w="300038" h="25334">
                <a:moveTo>
                  <a:pt x="0" y="16761"/>
                </a:moveTo>
                <a:lnTo>
                  <a:pt x="13653" y="12210"/>
                </a:lnTo>
                <a:lnTo>
                  <a:pt x="18627" y="10869"/>
                </a:lnTo>
                <a:lnTo>
                  <a:pt x="22895" y="9975"/>
                </a:lnTo>
                <a:lnTo>
                  <a:pt x="59345" y="3990"/>
                </a:lnTo>
                <a:lnTo>
                  <a:pt x="70995" y="2532"/>
                </a:lnTo>
                <a:lnTo>
                  <a:pt x="81620" y="1560"/>
                </a:lnTo>
                <a:lnTo>
                  <a:pt x="91561" y="912"/>
                </a:lnTo>
                <a:lnTo>
                  <a:pt x="120386" y="192"/>
                </a:lnTo>
                <a:lnTo>
                  <a:pt x="137407" y="0"/>
                </a:lnTo>
                <a:lnTo>
                  <a:pt x="153518" y="824"/>
                </a:lnTo>
                <a:lnTo>
                  <a:pt x="169020" y="2326"/>
                </a:lnTo>
                <a:lnTo>
                  <a:pt x="184117" y="4280"/>
                </a:lnTo>
                <a:lnTo>
                  <a:pt x="197040" y="5583"/>
                </a:lnTo>
                <a:lnTo>
                  <a:pt x="208513" y="6452"/>
                </a:lnTo>
                <a:lnTo>
                  <a:pt x="219018" y="7030"/>
                </a:lnTo>
                <a:lnTo>
                  <a:pt x="228880" y="8369"/>
                </a:lnTo>
                <a:lnTo>
                  <a:pt x="238312" y="10213"/>
                </a:lnTo>
                <a:lnTo>
                  <a:pt x="247457" y="12396"/>
                </a:lnTo>
                <a:lnTo>
                  <a:pt x="255459" y="14803"/>
                </a:lnTo>
                <a:lnTo>
                  <a:pt x="262699" y="17361"/>
                </a:lnTo>
                <a:lnTo>
                  <a:pt x="269430" y="20018"/>
                </a:lnTo>
                <a:lnTo>
                  <a:pt x="274870" y="21790"/>
                </a:lnTo>
                <a:lnTo>
                  <a:pt x="279449" y="22971"/>
                </a:lnTo>
                <a:lnTo>
                  <a:pt x="283455" y="23758"/>
                </a:lnTo>
                <a:lnTo>
                  <a:pt x="287077" y="24284"/>
                </a:lnTo>
                <a:lnTo>
                  <a:pt x="290445" y="24633"/>
                </a:lnTo>
                <a:lnTo>
                  <a:pt x="300037" y="253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33"/>
          <p:cNvSpPr/>
          <p:nvPr/>
        </p:nvSpPr>
        <p:spPr>
          <a:xfrm>
            <a:off x="6080760" y="5212079"/>
            <a:ext cx="34291" cy="351474"/>
          </a:xfrm>
          <a:custGeom>
            <a:avLst/>
            <a:gdLst/>
            <a:ahLst/>
            <a:cxnLst/>
            <a:rect l="0" t="0" r="0" b="0"/>
            <a:pathLst>
              <a:path w="34291" h="351474">
                <a:moveTo>
                  <a:pt x="34290" y="0"/>
                </a:moveTo>
                <a:lnTo>
                  <a:pt x="25188" y="9103"/>
                </a:lnTo>
                <a:lnTo>
                  <a:pt x="22506" y="12736"/>
                </a:lnTo>
                <a:lnTo>
                  <a:pt x="20719" y="16111"/>
                </a:lnTo>
                <a:lnTo>
                  <a:pt x="19528" y="19313"/>
                </a:lnTo>
                <a:lnTo>
                  <a:pt x="18733" y="24306"/>
                </a:lnTo>
                <a:lnTo>
                  <a:pt x="18204" y="30492"/>
                </a:lnTo>
                <a:lnTo>
                  <a:pt x="17850" y="37473"/>
                </a:lnTo>
                <a:lnTo>
                  <a:pt x="16663" y="46889"/>
                </a:lnTo>
                <a:lnTo>
                  <a:pt x="14918" y="57930"/>
                </a:lnTo>
                <a:lnTo>
                  <a:pt x="12803" y="70053"/>
                </a:lnTo>
                <a:lnTo>
                  <a:pt x="10440" y="80992"/>
                </a:lnTo>
                <a:lnTo>
                  <a:pt x="7912" y="91143"/>
                </a:lnTo>
                <a:lnTo>
                  <a:pt x="5275" y="100767"/>
                </a:lnTo>
                <a:lnTo>
                  <a:pt x="3517" y="110041"/>
                </a:lnTo>
                <a:lnTo>
                  <a:pt x="2344" y="119081"/>
                </a:lnTo>
                <a:lnTo>
                  <a:pt x="1562" y="127965"/>
                </a:lnTo>
                <a:lnTo>
                  <a:pt x="1042" y="136745"/>
                </a:lnTo>
                <a:lnTo>
                  <a:pt x="462" y="154121"/>
                </a:lnTo>
                <a:lnTo>
                  <a:pt x="91" y="188559"/>
                </a:lnTo>
                <a:lnTo>
                  <a:pt x="0" y="314882"/>
                </a:lnTo>
                <a:lnTo>
                  <a:pt x="952" y="325174"/>
                </a:lnTo>
                <a:lnTo>
                  <a:pt x="2540" y="332988"/>
                </a:lnTo>
                <a:lnTo>
                  <a:pt x="17144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34"/>
          <p:cNvSpPr/>
          <p:nvPr/>
        </p:nvSpPr>
        <p:spPr>
          <a:xfrm>
            <a:off x="6329362" y="5126354"/>
            <a:ext cx="212610" cy="411052"/>
          </a:xfrm>
          <a:custGeom>
            <a:avLst/>
            <a:gdLst/>
            <a:ahLst/>
            <a:cxnLst/>
            <a:rect l="0" t="0" r="0" b="0"/>
            <a:pathLst>
              <a:path w="212610" h="411052">
                <a:moveTo>
                  <a:pt x="51435" y="0"/>
                </a:moveTo>
                <a:lnTo>
                  <a:pt x="55986" y="18204"/>
                </a:lnTo>
                <a:lnTo>
                  <a:pt x="57326" y="25471"/>
                </a:lnTo>
                <a:lnTo>
                  <a:pt x="58220" y="32221"/>
                </a:lnTo>
                <a:lnTo>
                  <a:pt x="58816" y="38626"/>
                </a:lnTo>
                <a:lnTo>
                  <a:pt x="59213" y="45753"/>
                </a:lnTo>
                <a:lnTo>
                  <a:pt x="59654" y="61292"/>
                </a:lnTo>
                <a:lnTo>
                  <a:pt x="59977" y="116107"/>
                </a:lnTo>
                <a:lnTo>
                  <a:pt x="59034" y="125982"/>
                </a:lnTo>
                <a:lnTo>
                  <a:pt x="57453" y="135424"/>
                </a:lnTo>
                <a:lnTo>
                  <a:pt x="55448" y="144575"/>
                </a:lnTo>
                <a:lnTo>
                  <a:pt x="54110" y="162106"/>
                </a:lnTo>
                <a:lnTo>
                  <a:pt x="53219" y="185223"/>
                </a:lnTo>
                <a:lnTo>
                  <a:pt x="52624" y="212065"/>
                </a:lnTo>
                <a:lnTo>
                  <a:pt x="51275" y="232817"/>
                </a:lnTo>
                <a:lnTo>
                  <a:pt x="49423" y="249509"/>
                </a:lnTo>
                <a:lnTo>
                  <a:pt x="47237" y="263494"/>
                </a:lnTo>
                <a:lnTo>
                  <a:pt x="45779" y="275676"/>
                </a:lnTo>
                <a:lnTo>
                  <a:pt x="44807" y="286654"/>
                </a:lnTo>
                <a:lnTo>
                  <a:pt x="44159" y="296831"/>
                </a:lnTo>
                <a:lnTo>
                  <a:pt x="43438" y="330998"/>
                </a:lnTo>
                <a:lnTo>
                  <a:pt x="43033" y="367949"/>
                </a:lnTo>
                <a:lnTo>
                  <a:pt x="42976" y="368172"/>
                </a:lnTo>
                <a:lnTo>
                  <a:pt x="47447" y="345732"/>
                </a:lnTo>
                <a:lnTo>
                  <a:pt x="49729" y="337168"/>
                </a:lnTo>
                <a:lnTo>
                  <a:pt x="52203" y="329554"/>
                </a:lnTo>
                <a:lnTo>
                  <a:pt x="54804" y="322573"/>
                </a:lnTo>
                <a:lnTo>
                  <a:pt x="58444" y="314109"/>
                </a:lnTo>
                <a:lnTo>
                  <a:pt x="67568" y="294544"/>
                </a:lnTo>
                <a:lnTo>
                  <a:pt x="73620" y="283993"/>
                </a:lnTo>
                <a:lnTo>
                  <a:pt x="80513" y="273149"/>
                </a:lnTo>
                <a:lnTo>
                  <a:pt x="87965" y="262110"/>
                </a:lnTo>
                <a:lnTo>
                  <a:pt x="94838" y="252845"/>
                </a:lnTo>
                <a:lnTo>
                  <a:pt x="101326" y="244764"/>
                </a:lnTo>
                <a:lnTo>
                  <a:pt x="112661" y="231656"/>
                </a:lnTo>
                <a:lnTo>
                  <a:pt x="120874" y="222657"/>
                </a:lnTo>
                <a:lnTo>
                  <a:pt x="127700" y="215481"/>
                </a:lnTo>
                <a:lnTo>
                  <a:pt x="130853" y="212234"/>
                </a:lnTo>
                <a:lnTo>
                  <a:pt x="134860" y="210070"/>
                </a:lnTo>
                <a:lnTo>
                  <a:pt x="139437" y="208627"/>
                </a:lnTo>
                <a:lnTo>
                  <a:pt x="144393" y="207665"/>
                </a:lnTo>
                <a:lnTo>
                  <a:pt x="148649" y="207023"/>
                </a:lnTo>
                <a:lnTo>
                  <a:pt x="152440" y="206596"/>
                </a:lnTo>
                <a:lnTo>
                  <a:pt x="155919" y="206311"/>
                </a:lnTo>
                <a:lnTo>
                  <a:pt x="160144" y="206121"/>
                </a:lnTo>
                <a:lnTo>
                  <a:pt x="169918" y="205910"/>
                </a:lnTo>
                <a:lnTo>
                  <a:pt x="174238" y="206806"/>
                </a:lnTo>
                <a:lnTo>
                  <a:pt x="178071" y="208356"/>
                </a:lnTo>
                <a:lnTo>
                  <a:pt x="181580" y="210342"/>
                </a:lnTo>
                <a:lnTo>
                  <a:pt x="188017" y="215088"/>
                </a:lnTo>
                <a:lnTo>
                  <a:pt x="194053" y="220373"/>
                </a:lnTo>
                <a:lnTo>
                  <a:pt x="199911" y="225896"/>
                </a:lnTo>
                <a:lnTo>
                  <a:pt x="208564" y="234361"/>
                </a:lnTo>
                <a:lnTo>
                  <a:pt x="210480" y="238156"/>
                </a:lnTo>
                <a:lnTo>
                  <a:pt x="212609" y="247452"/>
                </a:lnTo>
                <a:lnTo>
                  <a:pt x="212224" y="254503"/>
                </a:lnTo>
                <a:lnTo>
                  <a:pt x="211016" y="263014"/>
                </a:lnTo>
                <a:lnTo>
                  <a:pt x="209257" y="272498"/>
                </a:lnTo>
                <a:lnTo>
                  <a:pt x="207132" y="280726"/>
                </a:lnTo>
                <a:lnTo>
                  <a:pt x="204763" y="288116"/>
                </a:lnTo>
                <a:lnTo>
                  <a:pt x="202231" y="294947"/>
                </a:lnTo>
                <a:lnTo>
                  <a:pt x="196878" y="307618"/>
                </a:lnTo>
                <a:lnTo>
                  <a:pt x="194117" y="313664"/>
                </a:lnTo>
                <a:lnTo>
                  <a:pt x="190371" y="320552"/>
                </a:lnTo>
                <a:lnTo>
                  <a:pt x="185969" y="328002"/>
                </a:lnTo>
                <a:lnTo>
                  <a:pt x="181130" y="335826"/>
                </a:lnTo>
                <a:lnTo>
                  <a:pt x="176950" y="342946"/>
                </a:lnTo>
                <a:lnTo>
                  <a:pt x="173212" y="349598"/>
                </a:lnTo>
                <a:lnTo>
                  <a:pt x="169767" y="355939"/>
                </a:lnTo>
                <a:lnTo>
                  <a:pt x="163400" y="365523"/>
                </a:lnTo>
                <a:lnTo>
                  <a:pt x="160368" y="369412"/>
                </a:lnTo>
                <a:lnTo>
                  <a:pt x="156442" y="372958"/>
                </a:lnTo>
                <a:lnTo>
                  <a:pt x="151920" y="376274"/>
                </a:lnTo>
                <a:lnTo>
                  <a:pt x="147000" y="379437"/>
                </a:lnTo>
                <a:lnTo>
                  <a:pt x="141815" y="383450"/>
                </a:lnTo>
                <a:lnTo>
                  <a:pt x="136454" y="388031"/>
                </a:lnTo>
                <a:lnTo>
                  <a:pt x="130974" y="392990"/>
                </a:lnTo>
                <a:lnTo>
                  <a:pt x="125416" y="396296"/>
                </a:lnTo>
                <a:lnTo>
                  <a:pt x="119806" y="398501"/>
                </a:lnTo>
                <a:lnTo>
                  <a:pt x="114160" y="399969"/>
                </a:lnTo>
                <a:lnTo>
                  <a:pt x="108492" y="401901"/>
                </a:lnTo>
                <a:lnTo>
                  <a:pt x="102808" y="404142"/>
                </a:lnTo>
                <a:lnTo>
                  <a:pt x="97114" y="406588"/>
                </a:lnTo>
                <a:lnTo>
                  <a:pt x="92365" y="408219"/>
                </a:lnTo>
                <a:lnTo>
                  <a:pt x="88247" y="409306"/>
                </a:lnTo>
                <a:lnTo>
                  <a:pt x="84549" y="410031"/>
                </a:lnTo>
                <a:lnTo>
                  <a:pt x="80178" y="410514"/>
                </a:lnTo>
                <a:lnTo>
                  <a:pt x="75360" y="410837"/>
                </a:lnTo>
                <a:lnTo>
                  <a:pt x="70242" y="411051"/>
                </a:lnTo>
                <a:lnTo>
                  <a:pt x="61116" y="410242"/>
                </a:lnTo>
                <a:lnTo>
                  <a:pt x="49316" y="408750"/>
                </a:lnTo>
                <a:lnTo>
                  <a:pt x="25729" y="405504"/>
                </a:lnTo>
                <a:lnTo>
                  <a:pt x="18105" y="404639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35"/>
          <p:cNvSpPr/>
          <p:nvPr/>
        </p:nvSpPr>
        <p:spPr>
          <a:xfrm>
            <a:off x="5343525" y="5743575"/>
            <a:ext cx="317183" cy="34291"/>
          </a:xfrm>
          <a:custGeom>
            <a:avLst/>
            <a:gdLst/>
            <a:ahLst/>
            <a:cxnLst/>
            <a:rect l="0" t="0" r="0" b="0"/>
            <a:pathLst>
              <a:path w="317183" h="34291">
                <a:moveTo>
                  <a:pt x="0" y="0"/>
                </a:moveTo>
                <a:lnTo>
                  <a:pt x="181218" y="0"/>
                </a:lnTo>
                <a:lnTo>
                  <a:pt x="194154" y="953"/>
                </a:lnTo>
                <a:lnTo>
                  <a:pt x="204684" y="2540"/>
                </a:lnTo>
                <a:lnTo>
                  <a:pt x="213608" y="4551"/>
                </a:lnTo>
                <a:lnTo>
                  <a:pt x="221463" y="5891"/>
                </a:lnTo>
                <a:lnTo>
                  <a:pt x="228605" y="6785"/>
                </a:lnTo>
                <a:lnTo>
                  <a:pt x="235270" y="7381"/>
                </a:lnTo>
                <a:lnTo>
                  <a:pt x="244476" y="8730"/>
                </a:lnTo>
                <a:lnTo>
                  <a:pt x="267406" y="12770"/>
                </a:lnTo>
                <a:lnTo>
                  <a:pt x="276378" y="15181"/>
                </a:lnTo>
                <a:lnTo>
                  <a:pt x="283312" y="17741"/>
                </a:lnTo>
                <a:lnTo>
                  <a:pt x="288887" y="20399"/>
                </a:lnTo>
                <a:lnTo>
                  <a:pt x="293556" y="22172"/>
                </a:lnTo>
                <a:lnTo>
                  <a:pt x="297621" y="23354"/>
                </a:lnTo>
                <a:lnTo>
                  <a:pt x="301284" y="24142"/>
                </a:lnTo>
                <a:lnTo>
                  <a:pt x="304679" y="25619"/>
                </a:lnTo>
                <a:lnTo>
                  <a:pt x="307894" y="27557"/>
                </a:lnTo>
                <a:lnTo>
                  <a:pt x="317182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36"/>
          <p:cNvSpPr/>
          <p:nvPr/>
        </p:nvSpPr>
        <p:spPr>
          <a:xfrm>
            <a:off x="5463540" y="5649277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25717" y="0"/>
                </a:moveTo>
                <a:lnTo>
                  <a:pt x="21167" y="9102"/>
                </a:lnTo>
                <a:lnTo>
                  <a:pt x="19826" y="13688"/>
                </a:lnTo>
                <a:lnTo>
                  <a:pt x="18932" y="18651"/>
                </a:lnTo>
                <a:lnTo>
                  <a:pt x="18336" y="23864"/>
                </a:lnTo>
                <a:lnTo>
                  <a:pt x="17939" y="30197"/>
                </a:lnTo>
                <a:lnTo>
                  <a:pt x="17498" y="44854"/>
                </a:lnTo>
                <a:lnTo>
                  <a:pt x="16428" y="51810"/>
                </a:lnTo>
                <a:lnTo>
                  <a:pt x="14762" y="58353"/>
                </a:lnTo>
                <a:lnTo>
                  <a:pt x="12698" y="64619"/>
                </a:lnTo>
                <a:lnTo>
                  <a:pt x="11323" y="72607"/>
                </a:lnTo>
                <a:lnTo>
                  <a:pt x="10406" y="81742"/>
                </a:lnTo>
                <a:lnTo>
                  <a:pt x="9795" y="91642"/>
                </a:lnTo>
                <a:lnTo>
                  <a:pt x="6575" y="122962"/>
                </a:lnTo>
                <a:lnTo>
                  <a:pt x="4383" y="141983"/>
                </a:lnTo>
                <a:lnTo>
                  <a:pt x="2922" y="157520"/>
                </a:lnTo>
                <a:lnTo>
                  <a:pt x="1948" y="170736"/>
                </a:lnTo>
                <a:lnTo>
                  <a:pt x="865" y="192088"/>
                </a:lnTo>
                <a:lnTo>
                  <a:pt x="384" y="207927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37"/>
          <p:cNvSpPr/>
          <p:nvPr/>
        </p:nvSpPr>
        <p:spPr>
          <a:xfrm>
            <a:off x="5729287" y="5614987"/>
            <a:ext cx="32746" cy="317184"/>
          </a:xfrm>
          <a:custGeom>
            <a:avLst/>
            <a:gdLst/>
            <a:ahLst/>
            <a:cxnLst/>
            <a:rect l="0" t="0" r="0" b="0"/>
            <a:pathLst>
              <a:path w="32746" h="317184">
                <a:moveTo>
                  <a:pt x="17145" y="0"/>
                </a:moveTo>
                <a:lnTo>
                  <a:pt x="21696" y="13653"/>
                </a:lnTo>
                <a:lnTo>
                  <a:pt x="23989" y="23389"/>
                </a:lnTo>
                <a:lnTo>
                  <a:pt x="26470" y="35596"/>
                </a:lnTo>
                <a:lnTo>
                  <a:pt x="29077" y="49448"/>
                </a:lnTo>
                <a:lnTo>
                  <a:pt x="30815" y="61540"/>
                </a:lnTo>
                <a:lnTo>
                  <a:pt x="31973" y="72459"/>
                </a:lnTo>
                <a:lnTo>
                  <a:pt x="32745" y="82596"/>
                </a:lnTo>
                <a:lnTo>
                  <a:pt x="32307" y="92212"/>
                </a:lnTo>
                <a:lnTo>
                  <a:pt x="31064" y="101479"/>
                </a:lnTo>
                <a:lnTo>
                  <a:pt x="29282" y="110515"/>
                </a:lnTo>
                <a:lnTo>
                  <a:pt x="24762" y="138336"/>
                </a:lnTo>
                <a:lnTo>
                  <a:pt x="22223" y="155089"/>
                </a:lnTo>
                <a:lnTo>
                  <a:pt x="20530" y="169115"/>
                </a:lnTo>
                <a:lnTo>
                  <a:pt x="19402" y="181323"/>
                </a:lnTo>
                <a:lnTo>
                  <a:pt x="18650" y="192320"/>
                </a:lnTo>
                <a:lnTo>
                  <a:pt x="18148" y="202508"/>
                </a:lnTo>
                <a:lnTo>
                  <a:pt x="17591" y="221449"/>
                </a:lnTo>
                <a:lnTo>
                  <a:pt x="17184" y="269643"/>
                </a:lnTo>
                <a:lnTo>
                  <a:pt x="16218" y="275965"/>
                </a:lnTo>
                <a:lnTo>
                  <a:pt x="14622" y="282084"/>
                </a:lnTo>
                <a:lnTo>
                  <a:pt x="12606" y="288068"/>
                </a:lnTo>
                <a:lnTo>
                  <a:pt x="11261" y="293011"/>
                </a:lnTo>
                <a:lnTo>
                  <a:pt x="10365" y="297258"/>
                </a:lnTo>
                <a:lnTo>
                  <a:pt x="9768" y="301042"/>
                </a:lnTo>
                <a:lnTo>
                  <a:pt x="8417" y="304517"/>
                </a:lnTo>
                <a:lnTo>
                  <a:pt x="6564" y="307787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38"/>
          <p:cNvSpPr/>
          <p:nvPr/>
        </p:nvSpPr>
        <p:spPr>
          <a:xfrm>
            <a:off x="4511992" y="5872162"/>
            <a:ext cx="291466" cy="77154"/>
          </a:xfrm>
          <a:custGeom>
            <a:avLst/>
            <a:gdLst/>
            <a:ahLst/>
            <a:cxnLst/>
            <a:rect l="0" t="0" r="0" b="0"/>
            <a:pathLst>
              <a:path w="291466" h="77154">
                <a:moveTo>
                  <a:pt x="0" y="0"/>
                </a:moveTo>
                <a:lnTo>
                  <a:pt x="18203" y="4551"/>
                </a:lnTo>
                <a:lnTo>
                  <a:pt x="25470" y="5892"/>
                </a:lnTo>
                <a:lnTo>
                  <a:pt x="32220" y="6785"/>
                </a:lnTo>
                <a:lnTo>
                  <a:pt x="38625" y="7381"/>
                </a:lnTo>
                <a:lnTo>
                  <a:pt x="44800" y="7778"/>
                </a:lnTo>
                <a:lnTo>
                  <a:pt x="50822" y="8043"/>
                </a:lnTo>
                <a:lnTo>
                  <a:pt x="56741" y="8219"/>
                </a:lnTo>
                <a:lnTo>
                  <a:pt x="62593" y="9290"/>
                </a:lnTo>
                <a:lnTo>
                  <a:pt x="68398" y="10956"/>
                </a:lnTo>
                <a:lnTo>
                  <a:pt x="74174" y="13019"/>
                </a:lnTo>
                <a:lnTo>
                  <a:pt x="83739" y="15347"/>
                </a:lnTo>
                <a:lnTo>
                  <a:pt x="95832" y="17852"/>
                </a:lnTo>
                <a:lnTo>
                  <a:pt x="109608" y="20473"/>
                </a:lnTo>
                <a:lnTo>
                  <a:pt x="120697" y="23174"/>
                </a:lnTo>
                <a:lnTo>
                  <a:pt x="129994" y="25927"/>
                </a:lnTo>
                <a:lnTo>
                  <a:pt x="163155" y="37189"/>
                </a:lnTo>
                <a:lnTo>
                  <a:pt x="171635" y="39080"/>
                </a:lnTo>
                <a:lnTo>
                  <a:pt x="180146" y="40341"/>
                </a:lnTo>
                <a:lnTo>
                  <a:pt x="188678" y="41182"/>
                </a:lnTo>
                <a:lnTo>
                  <a:pt x="197222" y="42695"/>
                </a:lnTo>
                <a:lnTo>
                  <a:pt x="205777" y="44656"/>
                </a:lnTo>
                <a:lnTo>
                  <a:pt x="214337" y="46915"/>
                </a:lnTo>
                <a:lnTo>
                  <a:pt x="221949" y="49375"/>
                </a:lnTo>
                <a:lnTo>
                  <a:pt x="228928" y="51966"/>
                </a:lnTo>
                <a:lnTo>
                  <a:pt x="235486" y="54647"/>
                </a:lnTo>
                <a:lnTo>
                  <a:pt x="242716" y="57386"/>
                </a:lnTo>
                <a:lnTo>
                  <a:pt x="258369" y="62970"/>
                </a:lnTo>
                <a:lnTo>
                  <a:pt x="265591" y="65792"/>
                </a:lnTo>
                <a:lnTo>
                  <a:pt x="272311" y="68627"/>
                </a:lnTo>
                <a:lnTo>
                  <a:pt x="291465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39"/>
          <p:cNvSpPr/>
          <p:nvPr/>
        </p:nvSpPr>
        <p:spPr>
          <a:xfrm>
            <a:off x="4633314" y="5743575"/>
            <a:ext cx="67274" cy="308611"/>
          </a:xfrm>
          <a:custGeom>
            <a:avLst/>
            <a:gdLst/>
            <a:ahLst/>
            <a:cxnLst/>
            <a:rect l="0" t="0" r="0" b="0"/>
            <a:pathLst>
              <a:path w="67274" h="308611">
                <a:moveTo>
                  <a:pt x="67273" y="0"/>
                </a:moveTo>
                <a:lnTo>
                  <a:pt x="58172" y="4551"/>
                </a:lnTo>
                <a:lnTo>
                  <a:pt x="54538" y="7796"/>
                </a:lnTo>
                <a:lnTo>
                  <a:pt x="51163" y="11865"/>
                </a:lnTo>
                <a:lnTo>
                  <a:pt x="47960" y="16482"/>
                </a:lnTo>
                <a:lnTo>
                  <a:pt x="44873" y="24323"/>
                </a:lnTo>
                <a:lnTo>
                  <a:pt x="41862" y="34313"/>
                </a:lnTo>
                <a:lnTo>
                  <a:pt x="38902" y="45735"/>
                </a:lnTo>
                <a:lnTo>
                  <a:pt x="35977" y="56207"/>
                </a:lnTo>
                <a:lnTo>
                  <a:pt x="30186" y="75463"/>
                </a:lnTo>
                <a:lnTo>
                  <a:pt x="28261" y="85551"/>
                </a:lnTo>
                <a:lnTo>
                  <a:pt x="26977" y="96087"/>
                </a:lnTo>
                <a:lnTo>
                  <a:pt x="26122" y="106920"/>
                </a:lnTo>
                <a:lnTo>
                  <a:pt x="24599" y="117000"/>
                </a:lnTo>
                <a:lnTo>
                  <a:pt x="22631" y="126577"/>
                </a:lnTo>
                <a:lnTo>
                  <a:pt x="20367" y="135820"/>
                </a:lnTo>
                <a:lnTo>
                  <a:pt x="18857" y="144839"/>
                </a:lnTo>
                <a:lnTo>
                  <a:pt x="17851" y="153709"/>
                </a:lnTo>
                <a:lnTo>
                  <a:pt x="17180" y="162481"/>
                </a:lnTo>
                <a:lnTo>
                  <a:pt x="15780" y="171185"/>
                </a:lnTo>
                <a:lnTo>
                  <a:pt x="13895" y="179846"/>
                </a:lnTo>
                <a:lnTo>
                  <a:pt x="11685" y="188477"/>
                </a:lnTo>
                <a:lnTo>
                  <a:pt x="10212" y="197089"/>
                </a:lnTo>
                <a:lnTo>
                  <a:pt x="9230" y="205687"/>
                </a:lnTo>
                <a:lnTo>
                  <a:pt x="8575" y="214278"/>
                </a:lnTo>
                <a:lnTo>
                  <a:pt x="7186" y="223814"/>
                </a:lnTo>
                <a:lnTo>
                  <a:pt x="5307" y="233982"/>
                </a:lnTo>
                <a:lnTo>
                  <a:pt x="3103" y="244570"/>
                </a:lnTo>
                <a:lnTo>
                  <a:pt x="1633" y="255439"/>
                </a:lnTo>
                <a:lnTo>
                  <a:pt x="653" y="266495"/>
                </a:lnTo>
                <a:lnTo>
                  <a:pt x="0" y="277676"/>
                </a:lnTo>
                <a:lnTo>
                  <a:pt x="516" y="286082"/>
                </a:lnTo>
                <a:lnTo>
                  <a:pt x="1814" y="292639"/>
                </a:lnTo>
                <a:lnTo>
                  <a:pt x="7265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40"/>
          <p:cNvSpPr/>
          <p:nvPr/>
        </p:nvSpPr>
        <p:spPr>
          <a:xfrm>
            <a:off x="4863465" y="5683567"/>
            <a:ext cx="50730" cy="385763"/>
          </a:xfrm>
          <a:custGeom>
            <a:avLst/>
            <a:gdLst/>
            <a:ahLst/>
            <a:cxnLst/>
            <a:rect l="0" t="0" r="0" b="0"/>
            <a:pathLst>
              <a:path w="50730" h="385763">
                <a:moveTo>
                  <a:pt x="34289" y="0"/>
                </a:moveTo>
                <a:lnTo>
                  <a:pt x="43392" y="9102"/>
                </a:lnTo>
                <a:lnTo>
                  <a:pt x="46072" y="13688"/>
                </a:lnTo>
                <a:lnTo>
                  <a:pt x="47860" y="18650"/>
                </a:lnTo>
                <a:lnTo>
                  <a:pt x="49051" y="23864"/>
                </a:lnTo>
                <a:lnTo>
                  <a:pt x="49846" y="34006"/>
                </a:lnTo>
                <a:lnTo>
                  <a:pt x="50376" y="47436"/>
                </a:lnTo>
                <a:lnTo>
                  <a:pt x="50729" y="63057"/>
                </a:lnTo>
                <a:lnTo>
                  <a:pt x="50011" y="81090"/>
                </a:lnTo>
                <a:lnTo>
                  <a:pt x="48581" y="100733"/>
                </a:lnTo>
                <a:lnTo>
                  <a:pt x="46675" y="121448"/>
                </a:lnTo>
                <a:lnTo>
                  <a:pt x="45404" y="139068"/>
                </a:lnTo>
                <a:lnTo>
                  <a:pt x="44557" y="154624"/>
                </a:lnTo>
                <a:lnTo>
                  <a:pt x="43992" y="168806"/>
                </a:lnTo>
                <a:lnTo>
                  <a:pt x="42663" y="182069"/>
                </a:lnTo>
                <a:lnTo>
                  <a:pt x="40824" y="194723"/>
                </a:lnTo>
                <a:lnTo>
                  <a:pt x="38646" y="206968"/>
                </a:lnTo>
                <a:lnTo>
                  <a:pt x="36241" y="217988"/>
                </a:lnTo>
                <a:lnTo>
                  <a:pt x="33686" y="228193"/>
                </a:lnTo>
                <a:lnTo>
                  <a:pt x="25538" y="258748"/>
                </a:lnTo>
                <a:lnTo>
                  <a:pt x="22741" y="269654"/>
                </a:lnTo>
                <a:lnTo>
                  <a:pt x="19923" y="279782"/>
                </a:lnTo>
                <a:lnTo>
                  <a:pt x="14251" y="298655"/>
                </a:lnTo>
                <a:lnTo>
                  <a:pt x="12359" y="308641"/>
                </a:lnTo>
                <a:lnTo>
                  <a:pt x="11097" y="319108"/>
                </a:lnTo>
                <a:lnTo>
                  <a:pt x="10255" y="329896"/>
                </a:lnTo>
                <a:lnTo>
                  <a:pt x="8741" y="338993"/>
                </a:lnTo>
                <a:lnTo>
                  <a:pt x="6780" y="346964"/>
                </a:lnTo>
                <a:lnTo>
                  <a:pt x="4520" y="354181"/>
                </a:lnTo>
                <a:lnTo>
                  <a:pt x="3013" y="360898"/>
                </a:lnTo>
                <a:lnTo>
                  <a:pt x="2009" y="367281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41"/>
          <p:cNvSpPr/>
          <p:nvPr/>
        </p:nvSpPr>
        <p:spPr>
          <a:xfrm>
            <a:off x="4744087" y="6155054"/>
            <a:ext cx="276594" cy="334329"/>
          </a:xfrm>
          <a:custGeom>
            <a:avLst/>
            <a:gdLst/>
            <a:ahLst/>
            <a:cxnLst/>
            <a:rect l="0" t="0" r="0" b="0"/>
            <a:pathLst>
              <a:path w="276594" h="334329">
                <a:moveTo>
                  <a:pt x="85088" y="0"/>
                </a:moveTo>
                <a:lnTo>
                  <a:pt x="80537" y="0"/>
                </a:lnTo>
                <a:lnTo>
                  <a:pt x="79196" y="953"/>
                </a:lnTo>
                <a:lnTo>
                  <a:pt x="78302" y="2541"/>
                </a:lnTo>
                <a:lnTo>
                  <a:pt x="77706" y="4552"/>
                </a:lnTo>
                <a:lnTo>
                  <a:pt x="74505" y="9325"/>
                </a:lnTo>
                <a:lnTo>
                  <a:pt x="72317" y="11932"/>
                </a:lnTo>
                <a:lnTo>
                  <a:pt x="70859" y="15575"/>
                </a:lnTo>
                <a:lnTo>
                  <a:pt x="69239" y="24702"/>
                </a:lnTo>
                <a:lnTo>
                  <a:pt x="65979" y="32569"/>
                </a:lnTo>
                <a:lnTo>
                  <a:pt x="61354" y="40193"/>
                </a:lnTo>
                <a:lnTo>
                  <a:pt x="56125" y="49931"/>
                </a:lnTo>
                <a:lnTo>
                  <a:pt x="47825" y="66124"/>
                </a:lnTo>
                <a:lnTo>
                  <a:pt x="44053" y="74563"/>
                </a:lnTo>
                <a:lnTo>
                  <a:pt x="34783" y="96639"/>
                </a:lnTo>
                <a:lnTo>
                  <a:pt x="29644" y="110146"/>
                </a:lnTo>
                <a:lnTo>
                  <a:pt x="18853" y="140394"/>
                </a:lnTo>
                <a:lnTo>
                  <a:pt x="14261" y="156461"/>
                </a:lnTo>
                <a:lnTo>
                  <a:pt x="10247" y="172888"/>
                </a:lnTo>
                <a:lnTo>
                  <a:pt x="6619" y="189554"/>
                </a:lnTo>
                <a:lnTo>
                  <a:pt x="4200" y="205427"/>
                </a:lnTo>
                <a:lnTo>
                  <a:pt x="2587" y="220771"/>
                </a:lnTo>
                <a:lnTo>
                  <a:pt x="796" y="247663"/>
                </a:lnTo>
                <a:lnTo>
                  <a:pt x="0" y="265965"/>
                </a:lnTo>
                <a:lnTo>
                  <a:pt x="740" y="272561"/>
                </a:lnTo>
                <a:lnTo>
                  <a:pt x="4102" y="282429"/>
                </a:lnTo>
                <a:lnTo>
                  <a:pt x="7284" y="288299"/>
                </a:lnTo>
                <a:lnTo>
                  <a:pt x="11311" y="295069"/>
                </a:lnTo>
                <a:lnTo>
                  <a:pt x="15901" y="302440"/>
                </a:lnTo>
                <a:lnTo>
                  <a:pt x="20866" y="308307"/>
                </a:lnTo>
                <a:lnTo>
                  <a:pt x="26080" y="313171"/>
                </a:lnTo>
                <a:lnTo>
                  <a:pt x="31462" y="317366"/>
                </a:lnTo>
                <a:lnTo>
                  <a:pt x="36954" y="320162"/>
                </a:lnTo>
                <a:lnTo>
                  <a:pt x="42521" y="322027"/>
                </a:lnTo>
                <a:lnTo>
                  <a:pt x="48137" y="323270"/>
                </a:lnTo>
                <a:lnTo>
                  <a:pt x="53787" y="325051"/>
                </a:lnTo>
                <a:lnTo>
                  <a:pt x="59458" y="327191"/>
                </a:lnTo>
                <a:lnTo>
                  <a:pt x="65144" y="329570"/>
                </a:lnTo>
                <a:lnTo>
                  <a:pt x="70839" y="331156"/>
                </a:lnTo>
                <a:lnTo>
                  <a:pt x="76541" y="332213"/>
                </a:lnTo>
                <a:lnTo>
                  <a:pt x="82247" y="332918"/>
                </a:lnTo>
                <a:lnTo>
                  <a:pt x="87957" y="332436"/>
                </a:lnTo>
                <a:lnTo>
                  <a:pt x="93668" y="331162"/>
                </a:lnTo>
                <a:lnTo>
                  <a:pt x="99380" y="329359"/>
                </a:lnTo>
                <a:lnTo>
                  <a:pt x="105094" y="328158"/>
                </a:lnTo>
                <a:lnTo>
                  <a:pt x="110808" y="327358"/>
                </a:lnTo>
                <a:lnTo>
                  <a:pt x="116522" y="326823"/>
                </a:lnTo>
                <a:lnTo>
                  <a:pt x="123189" y="324563"/>
                </a:lnTo>
                <a:lnTo>
                  <a:pt x="130491" y="321150"/>
                </a:lnTo>
                <a:lnTo>
                  <a:pt x="138216" y="316971"/>
                </a:lnTo>
                <a:lnTo>
                  <a:pt x="159500" y="304706"/>
                </a:lnTo>
                <a:lnTo>
                  <a:pt x="171843" y="297435"/>
                </a:lnTo>
                <a:lnTo>
                  <a:pt x="181978" y="290683"/>
                </a:lnTo>
                <a:lnTo>
                  <a:pt x="190638" y="284276"/>
                </a:lnTo>
                <a:lnTo>
                  <a:pt x="198317" y="278101"/>
                </a:lnTo>
                <a:lnTo>
                  <a:pt x="205341" y="271125"/>
                </a:lnTo>
                <a:lnTo>
                  <a:pt x="211929" y="263618"/>
                </a:lnTo>
                <a:lnTo>
                  <a:pt x="218227" y="255756"/>
                </a:lnTo>
                <a:lnTo>
                  <a:pt x="224329" y="248609"/>
                </a:lnTo>
                <a:lnTo>
                  <a:pt x="230303" y="241939"/>
                </a:lnTo>
                <a:lnTo>
                  <a:pt x="236190" y="235588"/>
                </a:lnTo>
                <a:lnTo>
                  <a:pt x="241068" y="228497"/>
                </a:lnTo>
                <a:lnTo>
                  <a:pt x="245272" y="220911"/>
                </a:lnTo>
                <a:lnTo>
                  <a:pt x="249027" y="212997"/>
                </a:lnTo>
                <a:lnTo>
                  <a:pt x="253435" y="202006"/>
                </a:lnTo>
                <a:lnTo>
                  <a:pt x="263414" y="174553"/>
                </a:lnTo>
                <a:lnTo>
                  <a:pt x="267790" y="163994"/>
                </a:lnTo>
                <a:lnTo>
                  <a:pt x="271659" y="156002"/>
                </a:lnTo>
                <a:lnTo>
                  <a:pt x="275191" y="149722"/>
                </a:lnTo>
                <a:lnTo>
                  <a:pt x="276593" y="145535"/>
                </a:lnTo>
                <a:lnTo>
                  <a:pt x="276575" y="142743"/>
                </a:lnTo>
                <a:lnTo>
                  <a:pt x="275611" y="140883"/>
                </a:lnTo>
                <a:lnTo>
                  <a:pt x="269703" y="133712"/>
                </a:lnTo>
                <a:lnTo>
                  <a:pt x="267220" y="132005"/>
                </a:lnTo>
                <a:lnTo>
                  <a:pt x="261920" y="130106"/>
                </a:lnTo>
                <a:lnTo>
                  <a:pt x="259173" y="130553"/>
                </a:lnTo>
                <a:lnTo>
                  <a:pt x="253581" y="133588"/>
                </a:lnTo>
                <a:lnTo>
                  <a:pt x="245079" y="140653"/>
                </a:lnTo>
                <a:lnTo>
                  <a:pt x="236839" y="148555"/>
                </a:lnTo>
                <a:lnTo>
                  <a:pt x="231976" y="153330"/>
                </a:lnTo>
                <a:lnTo>
                  <a:pt x="226828" y="157465"/>
                </a:lnTo>
                <a:lnTo>
                  <a:pt x="221492" y="161174"/>
                </a:lnTo>
                <a:lnTo>
                  <a:pt x="216028" y="164600"/>
                </a:lnTo>
                <a:lnTo>
                  <a:pt x="210481" y="169741"/>
                </a:lnTo>
                <a:lnTo>
                  <a:pt x="204879" y="176026"/>
                </a:lnTo>
                <a:lnTo>
                  <a:pt x="192620" y="191582"/>
                </a:lnTo>
                <a:lnTo>
                  <a:pt x="153153" y="243658"/>
                </a:lnTo>
                <a:lnTo>
                  <a:pt x="146657" y="252926"/>
                </a:lnTo>
                <a:lnTo>
                  <a:pt x="141374" y="261010"/>
                </a:lnTo>
                <a:lnTo>
                  <a:pt x="136899" y="268305"/>
                </a:lnTo>
                <a:lnTo>
                  <a:pt x="132964" y="274120"/>
                </a:lnTo>
                <a:lnTo>
                  <a:pt x="126051" y="283121"/>
                </a:lnTo>
                <a:lnTo>
                  <a:pt x="119803" y="292837"/>
                </a:lnTo>
                <a:lnTo>
                  <a:pt x="113852" y="302553"/>
                </a:lnTo>
                <a:lnTo>
                  <a:pt x="108031" y="310046"/>
                </a:lnTo>
                <a:lnTo>
                  <a:pt x="104810" y="316551"/>
                </a:lnTo>
                <a:lnTo>
                  <a:pt x="103951" y="319619"/>
                </a:lnTo>
                <a:lnTo>
                  <a:pt x="104331" y="322617"/>
                </a:lnTo>
                <a:lnTo>
                  <a:pt x="105536" y="325568"/>
                </a:lnTo>
                <a:lnTo>
                  <a:pt x="107293" y="328489"/>
                </a:lnTo>
                <a:lnTo>
                  <a:pt x="109416" y="330435"/>
                </a:lnTo>
                <a:lnTo>
                  <a:pt x="111784" y="331733"/>
                </a:lnTo>
                <a:lnTo>
                  <a:pt x="119378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42"/>
          <p:cNvSpPr/>
          <p:nvPr/>
        </p:nvSpPr>
        <p:spPr>
          <a:xfrm>
            <a:off x="5146357" y="6197917"/>
            <a:ext cx="162878" cy="42863"/>
          </a:xfrm>
          <a:custGeom>
            <a:avLst/>
            <a:gdLst/>
            <a:ahLst/>
            <a:cxnLst/>
            <a:rect l="0" t="0" r="0" b="0"/>
            <a:pathLst>
              <a:path w="162878" h="42863">
                <a:moveTo>
                  <a:pt x="0" y="42862"/>
                </a:moveTo>
                <a:lnTo>
                  <a:pt x="16482" y="42862"/>
                </a:lnTo>
                <a:lnTo>
                  <a:pt x="23371" y="40005"/>
                </a:lnTo>
                <a:lnTo>
                  <a:pt x="31773" y="35243"/>
                </a:lnTo>
                <a:lnTo>
                  <a:pt x="41185" y="29210"/>
                </a:lnTo>
                <a:lnTo>
                  <a:pt x="49364" y="25189"/>
                </a:lnTo>
                <a:lnTo>
                  <a:pt x="56722" y="22507"/>
                </a:lnTo>
                <a:lnTo>
                  <a:pt x="63533" y="20720"/>
                </a:lnTo>
                <a:lnTo>
                  <a:pt x="69978" y="18576"/>
                </a:lnTo>
                <a:lnTo>
                  <a:pt x="76179" y="16194"/>
                </a:lnTo>
                <a:lnTo>
                  <a:pt x="82218" y="13654"/>
                </a:lnTo>
                <a:lnTo>
                  <a:pt x="88150" y="11960"/>
                </a:lnTo>
                <a:lnTo>
                  <a:pt x="94009" y="10831"/>
                </a:lnTo>
                <a:lnTo>
                  <a:pt x="99820" y="10078"/>
                </a:lnTo>
                <a:lnTo>
                  <a:pt x="104647" y="8624"/>
                </a:lnTo>
                <a:lnTo>
                  <a:pt x="108817" y="6702"/>
                </a:lnTo>
                <a:lnTo>
                  <a:pt x="112550" y="4468"/>
                </a:lnTo>
                <a:lnTo>
                  <a:pt x="116943" y="2979"/>
                </a:lnTo>
                <a:lnTo>
                  <a:pt x="121777" y="1986"/>
                </a:lnTo>
                <a:lnTo>
                  <a:pt x="126905" y="1324"/>
                </a:lnTo>
                <a:lnTo>
                  <a:pt x="132228" y="883"/>
                </a:lnTo>
                <a:lnTo>
                  <a:pt x="137682" y="589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43"/>
          <p:cNvSpPr/>
          <p:nvPr/>
        </p:nvSpPr>
        <p:spPr>
          <a:xfrm>
            <a:off x="5146357" y="6275070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3652" y="29739"/>
                </a:lnTo>
                <a:lnTo>
                  <a:pt x="21484" y="27446"/>
                </a:lnTo>
                <a:lnTo>
                  <a:pt x="40346" y="22358"/>
                </a:lnTo>
                <a:lnTo>
                  <a:pt x="52615" y="19668"/>
                </a:lnTo>
                <a:lnTo>
                  <a:pt x="81487" y="14139"/>
                </a:lnTo>
                <a:lnTo>
                  <a:pt x="96235" y="12283"/>
                </a:lnTo>
                <a:lnTo>
                  <a:pt x="110829" y="11047"/>
                </a:lnTo>
                <a:lnTo>
                  <a:pt x="125321" y="10222"/>
                </a:lnTo>
                <a:lnTo>
                  <a:pt x="136887" y="8719"/>
                </a:lnTo>
                <a:lnTo>
                  <a:pt x="146503" y="6765"/>
                </a:lnTo>
                <a:lnTo>
                  <a:pt x="154819" y="4510"/>
                </a:lnTo>
                <a:lnTo>
                  <a:pt x="166078" y="3007"/>
                </a:lnTo>
                <a:lnTo>
                  <a:pt x="179298" y="200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44"/>
          <p:cNvSpPr/>
          <p:nvPr/>
        </p:nvSpPr>
        <p:spPr>
          <a:xfrm>
            <a:off x="5403532" y="6103620"/>
            <a:ext cx="195825" cy="325756"/>
          </a:xfrm>
          <a:custGeom>
            <a:avLst/>
            <a:gdLst/>
            <a:ahLst/>
            <a:cxnLst/>
            <a:rect l="0" t="0" r="0" b="0"/>
            <a:pathLst>
              <a:path w="195825" h="325756">
                <a:moveTo>
                  <a:pt x="68580" y="0"/>
                </a:moveTo>
                <a:lnTo>
                  <a:pt x="68580" y="23863"/>
                </a:lnTo>
                <a:lnTo>
                  <a:pt x="67628" y="29244"/>
                </a:lnTo>
                <a:lnTo>
                  <a:pt x="66040" y="34736"/>
                </a:lnTo>
                <a:lnTo>
                  <a:pt x="64030" y="40302"/>
                </a:lnTo>
                <a:lnTo>
                  <a:pt x="62688" y="46870"/>
                </a:lnTo>
                <a:lnTo>
                  <a:pt x="61795" y="54107"/>
                </a:lnTo>
                <a:lnTo>
                  <a:pt x="61199" y="61789"/>
                </a:lnTo>
                <a:lnTo>
                  <a:pt x="60802" y="73577"/>
                </a:lnTo>
                <a:lnTo>
                  <a:pt x="60361" y="104456"/>
                </a:lnTo>
                <a:lnTo>
                  <a:pt x="59291" y="118215"/>
                </a:lnTo>
                <a:lnTo>
                  <a:pt x="57625" y="130245"/>
                </a:lnTo>
                <a:lnTo>
                  <a:pt x="55561" y="141122"/>
                </a:lnTo>
                <a:lnTo>
                  <a:pt x="54186" y="151231"/>
                </a:lnTo>
                <a:lnTo>
                  <a:pt x="53269" y="160828"/>
                </a:lnTo>
                <a:lnTo>
                  <a:pt x="52658" y="170084"/>
                </a:lnTo>
                <a:lnTo>
                  <a:pt x="53202" y="187684"/>
                </a:lnTo>
                <a:lnTo>
                  <a:pt x="58381" y="275198"/>
                </a:lnTo>
                <a:lnTo>
                  <a:pt x="59793" y="316592"/>
                </a:lnTo>
                <a:lnTo>
                  <a:pt x="59865" y="317741"/>
                </a:lnTo>
                <a:lnTo>
                  <a:pt x="59912" y="317555"/>
                </a:lnTo>
                <a:lnTo>
                  <a:pt x="64530" y="312742"/>
                </a:lnTo>
                <a:lnTo>
                  <a:pt x="65880" y="309459"/>
                </a:lnTo>
                <a:lnTo>
                  <a:pt x="67380" y="300732"/>
                </a:lnTo>
                <a:lnTo>
                  <a:pt x="67780" y="295738"/>
                </a:lnTo>
                <a:lnTo>
                  <a:pt x="68047" y="290504"/>
                </a:lnTo>
                <a:lnTo>
                  <a:pt x="68224" y="285109"/>
                </a:lnTo>
                <a:lnTo>
                  <a:pt x="69295" y="273893"/>
                </a:lnTo>
                <a:lnTo>
                  <a:pt x="73026" y="241110"/>
                </a:lnTo>
                <a:lnTo>
                  <a:pt x="75354" y="227415"/>
                </a:lnTo>
                <a:lnTo>
                  <a:pt x="77859" y="216380"/>
                </a:lnTo>
                <a:lnTo>
                  <a:pt x="80481" y="207118"/>
                </a:lnTo>
                <a:lnTo>
                  <a:pt x="83181" y="199039"/>
                </a:lnTo>
                <a:lnTo>
                  <a:pt x="85934" y="191748"/>
                </a:lnTo>
                <a:lnTo>
                  <a:pt x="88722" y="184982"/>
                </a:lnTo>
                <a:lnTo>
                  <a:pt x="94360" y="174924"/>
                </a:lnTo>
                <a:lnTo>
                  <a:pt x="97196" y="170908"/>
                </a:lnTo>
                <a:lnTo>
                  <a:pt x="100993" y="166326"/>
                </a:lnTo>
                <a:lnTo>
                  <a:pt x="105429" y="161366"/>
                </a:lnTo>
                <a:lnTo>
                  <a:pt x="114485" y="151728"/>
                </a:lnTo>
                <a:lnTo>
                  <a:pt x="121685" y="144270"/>
                </a:lnTo>
                <a:lnTo>
                  <a:pt x="125891" y="141899"/>
                </a:lnTo>
                <a:lnTo>
                  <a:pt x="130600" y="140320"/>
                </a:lnTo>
                <a:lnTo>
                  <a:pt x="135644" y="139266"/>
                </a:lnTo>
                <a:lnTo>
                  <a:pt x="140912" y="138564"/>
                </a:lnTo>
                <a:lnTo>
                  <a:pt x="146329" y="138096"/>
                </a:lnTo>
                <a:lnTo>
                  <a:pt x="156475" y="137576"/>
                </a:lnTo>
                <a:lnTo>
                  <a:pt x="164159" y="137345"/>
                </a:lnTo>
                <a:lnTo>
                  <a:pt x="167542" y="138235"/>
                </a:lnTo>
                <a:lnTo>
                  <a:pt x="170750" y="139782"/>
                </a:lnTo>
                <a:lnTo>
                  <a:pt x="173841" y="141765"/>
                </a:lnTo>
                <a:lnTo>
                  <a:pt x="179815" y="143969"/>
                </a:lnTo>
                <a:lnTo>
                  <a:pt x="182742" y="144557"/>
                </a:lnTo>
                <a:lnTo>
                  <a:pt x="184693" y="145901"/>
                </a:lnTo>
                <a:lnTo>
                  <a:pt x="185993" y="147749"/>
                </a:lnTo>
                <a:lnTo>
                  <a:pt x="188391" y="155201"/>
                </a:lnTo>
                <a:lnTo>
                  <a:pt x="192632" y="171213"/>
                </a:lnTo>
                <a:lnTo>
                  <a:pt x="194144" y="179865"/>
                </a:lnTo>
                <a:lnTo>
                  <a:pt x="195152" y="188490"/>
                </a:lnTo>
                <a:lnTo>
                  <a:pt x="195824" y="197097"/>
                </a:lnTo>
                <a:lnTo>
                  <a:pt x="195319" y="203788"/>
                </a:lnTo>
                <a:lnTo>
                  <a:pt x="192219" y="213762"/>
                </a:lnTo>
                <a:lnTo>
                  <a:pt x="187666" y="223910"/>
                </a:lnTo>
                <a:lnTo>
                  <a:pt x="182467" y="233818"/>
                </a:lnTo>
                <a:lnTo>
                  <a:pt x="176982" y="241396"/>
                </a:lnTo>
                <a:lnTo>
                  <a:pt x="173233" y="244751"/>
                </a:lnTo>
                <a:lnTo>
                  <a:pt x="168829" y="247940"/>
                </a:lnTo>
                <a:lnTo>
                  <a:pt x="163987" y="251018"/>
                </a:lnTo>
                <a:lnTo>
                  <a:pt x="159807" y="254975"/>
                </a:lnTo>
                <a:lnTo>
                  <a:pt x="156068" y="259519"/>
                </a:lnTo>
                <a:lnTo>
                  <a:pt x="152623" y="264452"/>
                </a:lnTo>
                <a:lnTo>
                  <a:pt x="148421" y="268694"/>
                </a:lnTo>
                <a:lnTo>
                  <a:pt x="143715" y="272474"/>
                </a:lnTo>
                <a:lnTo>
                  <a:pt x="138673" y="275947"/>
                </a:lnTo>
                <a:lnTo>
                  <a:pt x="133406" y="279214"/>
                </a:lnTo>
                <a:lnTo>
                  <a:pt x="127990" y="282346"/>
                </a:lnTo>
                <a:lnTo>
                  <a:pt x="122474" y="285385"/>
                </a:lnTo>
                <a:lnTo>
                  <a:pt x="117845" y="288364"/>
                </a:lnTo>
                <a:lnTo>
                  <a:pt x="113806" y="291302"/>
                </a:lnTo>
                <a:lnTo>
                  <a:pt x="110160" y="294214"/>
                </a:lnTo>
                <a:lnTo>
                  <a:pt x="105825" y="297107"/>
                </a:lnTo>
                <a:lnTo>
                  <a:pt x="101030" y="299989"/>
                </a:lnTo>
                <a:lnTo>
                  <a:pt x="95928" y="302862"/>
                </a:lnTo>
                <a:lnTo>
                  <a:pt x="87765" y="306684"/>
                </a:lnTo>
                <a:lnTo>
                  <a:pt x="65994" y="316009"/>
                </a:lnTo>
                <a:lnTo>
                  <a:pt x="57331" y="319257"/>
                </a:lnTo>
                <a:lnTo>
                  <a:pt x="50603" y="321423"/>
                </a:lnTo>
                <a:lnTo>
                  <a:pt x="45166" y="322867"/>
                </a:lnTo>
                <a:lnTo>
                  <a:pt x="39635" y="323830"/>
                </a:lnTo>
                <a:lnTo>
                  <a:pt x="34044" y="32447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45"/>
          <p:cNvSpPr/>
          <p:nvPr/>
        </p:nvSpPr>
        <p:spPr>
          <a:xfrm>
            <a:off x="168083" y="4226242"/>
            <a:ext cx="537570" cy="701198"/>
          </a:xfrm>
          <a:custGeom>
            <a:avLst/>
            <a:gdLst/>
            <a:ahLst/>
            <a:cxnLst/>
            <a:rect l="0" t="0" r="0" b="0"/>
            <a:pathLst>
              <a:path w="537570" h="701198">
                <a:moveTo>
                  <a:pt x="297689" y="0"/>
                </a:moveTo>
                <a:lnTo>
                  <a:pt x="302240" y="4551"/>
                </a:lnTo>
                <a:lnTo>
                  <a:pt x="303580" y="6844"/>
                </a:lnTo>
                <a:lnTo>
                  <a:pt x="305070" y="11932"/>
                </a:lnTo>
                <a:lnTo>
                  <a:pt x="306026" y="30756"/>
                </a:lnTo>
                <a:lnTo>
                  <a:pt x="306230" y="73794"/>
                </a:lnTo>
                <a:lnTo>
                  <a:pt x="303708" y="90265"/>
                </a:lnTo>
                <a:lnTo>
                  <a:pt x="300364" y="104888"/>
                </a:lnTo>
                <a:lnTo>
                  <a:pt x="298878" y="120912"/>
                </a:lnTo>
                <a:lnTo>
                  <a:pt x="295677" y="137559"/>
                </a:lnTo>
                <a:lnTo>
                  <a:pt x="292032" y="154482"/>
                </a:lnTo>
                <a:lnTo>
                  <a:pt x="290412" y="171529"/>
                </a:lnTo>
                <a:lnTo>
                  <a:pt x="289500" y="192640"/>
                </a:lnTo>
                <a:lnTo>
                  <a:pt x="290325" y="202722"/>
                </a:lnTo>
                <a:lnTo>
                  <a:pt x="291827" y="215158"/>
                </a:lnTo>
                <a:lnTo>
                  <a:pt x="293781" y="229164"/>
                </a:lnTo>
                <a:lnTo>
                  <a:pt x="301032" y="249806"/>
                </a:lnTo>
                <a:lnTo>
                  <a:pt x="313285" y="269596"/>
                </a:lnTo>
                <a:lnTo>
                  <a:pt x="325958" y="289368"/>
                </a:lnTo>
                <a:lnTo>
                  <a:pt x="329870" y="292924"/>
                </a:lnTo>
                <a:lnTo>
                  <a:pt x="334383" y="295295"/>
                </a:lnTo>
                <a:lnTo>
                  <a:pt x="349836" y="301173"/>
                </a:lnTo>
                <a:lnTo>
                  <a:pt x="359918" y="305305"/>
                </a:lnTo>
                <a:lnTo>
                  <a:pt x="367574" y="307141"/>
                </a:lnTo>
                <a:lnTo>
                  <a:pt x="381790" y="308175"/>
                </a:lnTo>
                <a:lnTo>
                  <a:pt x="386141" y="307368"/>
                </a:lnTo>
                <a:lnTo>
                  <a:pt x="402509" y="299228"/>
                </a:lnTo>
                <a:lnTo>
                  <a:pt x="415742" y="291226"/>
                </a:lnTo>
                <a:lnTo>
                  <a:pt x="425404" y="282786"/>
                </a:lnTo>
                <a:lnTo>
                  <a:pt x="442399" y="266335"/>
                </a:lnTo>
                <a:lnTo>
                  <a:pt x="455032" y="251404"/>
                </a:lnTo>
                <a:lnTo>
                  <a:pt x="465727" y="235560"/>
                </a:lnTo>
                <a:lnTo>
                  <a:pt x="480005" y="212644"/>
                </a:lnTo>
                <a:lnTo>
                  <a:pt x="488256" y="194204"/>
                </a:lnTo>
                <a:lnTo>
                  <a:pt x="492875" y="178705"/>
                </a:lnTo>
                <a:lnTo>
                  <a:pt x="498103" y="162292"/>
                </a:lnTo>
                <a:lnTo>
                  <a:pt x="501851" y="141538"/>
                </a:lnTo>
                <a:lnTo>
                  <a:pt x="505268" y="121643"/>
                </a:lnTo>
                <a:lnTo>
                  <a:pt x="509009" y="99784"/>
                </a:lnTo>
                <a:lnTo>
                  <a:pt x="510671" y="83718"/>
                </a:lnTo>
                <a:lnTo>
                  <a:pt x="511607" y="63964"/>
                </a:lnTo>
                <a:lnTo>
                  <a:pt x="510786" y="58835"/>
                </a:lnTo>
                <a:lnTo>
                  <a:pt x="505164" y="43760"/>
                </a:lnTo>
                <a:lnTo>
                  <a:pt x="503657" y="30598"/>
                </a:lnTo>
                <a:lnTo>
                  <a:pt x="503581" y="30877"/>
                </a:lnTo>
                <a:lnTo>
                  <a:pt x="503438" y="46022"/>
                </a:lnTo>
                <a:lnTo>
                  <a:pt x="497539" y="65006"/>
                </a:lnTo>
                <a:lnTo>
                  <a:pt x="496049" y="79374"/>
                </a:lnTo>
                <a:lnTo>
                  <a:pt x="495651" y="90064"/>
                </a:lnTo>
                <a:lnTo>
                  <a:pt x="495013" y="140663"/>
                </a:lnTo>
                <a:lnTo>
                  <a:pt x="494961" y="150926"/>
                </a:lnTo>
                <a:lnTo>
                  <a:pt x="496831" y="170149"/>
                </a:lnTo>
                <a:lnTo>
                  <a:pt x="503989" y="224530"/>
                </a:lnTo>
                <a:lnTo>
                  <a:pt x="507612" y="247794"/>
                </a:lnTo>
                <a:lnTo>
                  <a:pt x="510980" y="267114"/>
                </a:lnTo>
                <a:lnTo>
                  <a:pt x="531944" y="373911"/>
                </a:lnTo>
                <a:lnTo>
                  <a:pt x="533869" y="392149"/>
                </a:lnTo>
                <a:lnTo>
                  <a:pt x="535152" y="412880"/>
                </a:lnTo>
                <a:lnTo>
                  <a:pt x="536578" y="454013"/>
                </a:lnTo>
                <a:lnTo>
                  <a:pt x="537381" y="499541"/>
                </a:lnTo>
                <a:lnTo>
                  <a:pt x="537569" y="528406"/>
                </a:lnTo>
                <a:lnTo>
                  <a:pt x="535714" y="540865"/>
                </a:lnTo>
                <a:lnTo>
                  <a:pt x="528573" y="562330"/>
                </a:lnTo>
                <a:lnTo>
                  <a:pt x="521589" y="583935"/>
                </a:lnTo>
                <a:lnTo>
                  <a:pt x="514358" y="604332"/>
                </a:lnTo>
                <a:lnTo>
                  <a:pt x="504794" y="619747"/>
                </a:lnTo>
                <a:lnTo>
                  <a:pt x="491653" y="635488"/>
                </a:lnTo>
                <a:lnTo>
                  <a:pt x="476288" y="651057"/>
                </a:lnTo>
                <a:lnTo>
                  <a:pt x="459934" y="664326"/>
                </a:lnTo>
                <a:lnTo>
                  <a:pt x="443140" y="674034"/>
                </a:lnTo>
                <a:lnTo>
                  <a:pt x="434661" y="677956"/>
                </a:lnTo>
                <a:lnTo>
                  <a:pt x="424246" y="681523"/>
                </a:lnTo>
                <a:lnTo>
                  <a:pt x="412541" y="684854"/>
                </a:lnTo>
                <a:lnTo>
                  <a:pt x="364085" y="697043"/>
                </a:lnTo>
                <a:lnTo>
                  <a:pt x="351478" y="699010"/>
                </a:lnTo>
                <a:lnTo>
                  <a:pt x="338311" y="700322"/>
                </a:lnTo>
                <a:lnTo>
                  <a:pt x="324770" y="701197"/>
                </a:lnTo>
                <a:lnTo>
                  <a:pt x="310981" y="700827"/>
                </a:lnTo>
                <a:lnTo>
                  <a:pt x="297025" y="699628"/>
                </a:lnTo>
                <a:lnTo>
                  <a:pt x="282959" y="697876"/>
                </a:lnTo>
                <a:lnTo>
                  <a:pt x="268819" y="696708"/>
                </a:lnTo>
                <a:lnTo>
                  <a:pt x="254630" y="695930"/>
                </a:lnTo>
                <a:lnTo>
                  <a:pt x="240408" y="695411"/>
                </a:lnTo>
                <a:lnTo>
                  <a:pt x="227116" y="693160"/>
                </a:lnTo>
                <a:lnTo>
                  <a:pt x="214446" y="689754"/>
                </a:lnTo>
                <a:lnTo>
                  <a:pt x="202188" y="685578"/>
                </a:lnTo>
                <a:lnTo>
                  <a:pt x="189254" y="681842"/>
                </a:lnTo>
                <a:lnTo>
                  <a:pt x="175869" y="678399"/>
                </a:lnTo>
                <a:lnTo>
                  <a:pt x="162183" y="675151"/>
                </a:lnTo>
                <a:lnTo>
                  <a:pt x="149249" y="671081"/>
                </a:lnTo>
                <a:lnTo>
                  <a:pt x="136817" y="666462"/>
                </a:lnTo>
                <a:lnTo>
                  <a:pt x="124718" y="661478"/>
                </a:lnTo>
                <a:lnTo>
                  <a:pt x="113795" y="657203"/>
                </a:lnTo>
                <a:lnTo>
                  <a:pt x="94038" y="649913"/>
                </a:lnTo>
                <a:lnTo>
                  <a:pt x="84769" y="645683"/>
                </a:lnTo>
                <a:lnTo>
                  <a:pt x="75733" y="640958"/>
                </a:lnTo>
                <a:lnTo>
                  <a:pt x="66850" y="635903"/>
                </a:lnTo>
                <a:lnTo>
                  <a:pt x="58072" y="630628"/>
                </a:lnTo>
                <a:lnTo>
                  <a:pt x="33016" y="615055"/>
                </a:lnTo>
                <a:lnTo>
                  <a:pt x="19402" y="607368"/>
                </a:lnTo>
                <a:lnTo>
                  <a:pt x="14057" y="602079"/>
                </a:lnTo>
                <a:lnTo>
                  <a:pt x="5578" y="588583"/>
                </a:lnTo>
                <a:lnTo>
                  <a:pt x="1174" y="575600"/>
                </a:lnTo>
                <a:lnTo>
                  <a:pt x="0" y="569471"/>
                </a:lnTo>
                <a:lnTo>
                  <a:pt x="1122" y="563480"/>
                </a:lnTo>
                <a:lnTo>
                  <a:pt x="11531" y="542717"/>
                </a:lnTo>
                <a:lnTo>
                  <a:pt x="12619" y="538976"/>
                </a:lnTo>
                <a:lnTo>
                  <a:pt x="16369" y="532280"/>
                </a:lnTo>
                <a:lnTo>
                  <a:pt x="23369" y="522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46"/>
          <p:cNvSpPr/>
          <p:nvPr/>
        </p:nvSpPr>
        <p:spPr>
          <a:xfrm>
            <a:off x="782954" y="4294833"/>
            <a:ext cx="368619" cy="25708"/>
          </a:xfrm>
          <a:custGeom>
            <a:avLst/>
            <a:gdLst/>
            <a:ahLst/>
            <a:cxnLst/>
            <a:rect l="0" t="0" r="0" b="0"/>
            <a:pathLst>
              <a:path w="368619" h="25708">
                <a:moveTo>
                  <a:pt x="0" y="25707"/>
                </a:moveTo>
                <a:lnTo>
                  <a:pt x="9102" y="16605"/>
                </a:lnTo>
                <a:lnTo>
                  <a:pt x="12736" y="13924"/>
                </a:lnTo>
                <a:lnTo>
                  <a:pt x="16111" y="12137"/>
                </a:lnTo>
                <a:lnTo>
                  <a:pt x="19313" y="10945"/>
                </a:lnTo>
                <a:lnTo>
                  <a:pt x="27163" y="9198"/>
                </a:lnTo>
                <a:lnTo>
                  <a:pt x="51125" y="4717"/>
                </a:lnTo>
                <a:lnTo>
                  <a:pt x="61706" y="3141"/>
                </a:lnTo>
                <a:lnTo>
                  <a:pt x="70665" y="2090"/>
                </a:lnTo>
                <a:lnTo>
                  <a:pt x="78543" y="1390"/>
                </a:lnTo>
                <a:lnTo>
                  <a:pt x="93319" y="923"/>
                </a:lnTo>
                <a:lnTo>
                  <a:pt x="180376" y="112"/>
                </a:lnTo>
                <a:lnTo>
                  <a:pt x="327880" y="0"/>
                </a:lnTo>
                <a:lnTo>
                  <a:pt x="339554" y="949"/>
                </a:lnTo>
                <a:lnTo>
                  <a:pt x="348290" y="2534"/>
                </a:lnTo>
                <a:lnTo>
                  <a:pt x="364603" y="7371"/>
                </a:lnTo>
                <a:lnTo>
                  <a:pt x="365941" y="8720"/>
                </a:lnTo>
                <a:lnTo>
                  <a:pt x="366833" y="10573"/>
                </a:lnTo>
                <a:lnTo>
                  <a:pt x="368618" y="171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47"/>
          <p:cNvSpPr/>
          <p:nvPr/>
        </p:nvSpPr>
        <p:spPr>
          <a:xfrm>
            <a:off x="821266" y="4418471"/>
            <a:ext cx="381742" cy="4940"/>
          </a:xfrm>
          <a:custGeom>
            <a:avLst/>
            <a:gdLst/>
            <a:ahLst/>
            <a:cxnLst/>
            <a:rect l="0" t="0" r="0" b="0"/>
            <a:pathLst>
              <a:path w="381742" h="4940">
                <a:moveTo>
                  <a:pt x="4551" y="4939"/>
                </a:moveTo>
                <a:lnTo>
                  <a:pt x="0" y="4939"/>
                </a:lnTo>
                <a:lnTo>
                  <a:pt x="150081" y="4939"/>
                </a:lnTo>
                <a:lnTo>
                  <a:pt x="174914" y="3986"/>
                </a:lnTo>
                <a:lnTo>
                  <a:pt x="238065" y="388"/>
                </a:lnTo>
                <a:lnTo>
                  <a:pt x="263097" y="0"/>
                </a:lnTo>
                <a:lnTo>
                  <a:pt x="282643" y="694"/>
                </a:lnTo>
                <a:lnTo>
                  <a:pt x="298530" y="2108"/>
                </a:lnTo>
                <a:lnTo>
                  <a:pt x="314837" y="3052"/>
                </a:lnTo>
                <a:lnTo>
                  <a:pt x="381741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48"/>
          <p:cNvSpPr/>
          <p:nvPr/>
        </p:nvSpPr>
        <p:spPr>
          <a:xfrm>
            <a:off x="1803082" y="3921266"/>
            <a:ext cx="145733" cy="373557"/>
          </a:xfrm>
          <a:custGeom>
            <a:avLst/>
            <a:gdLst/>
            <a:ahLst/>
            <a:cxnLst/>
            <a:rect l="0" t="0" r="0" b="0"/>
            <a:pathLst>
              <a:path w="145733" h="373557">
                <a:moveTo>
                  <a:pt x="0" y="4938"/>
                </a:moveTo>
                <a:lnTo>
                  <a:pt x="4551" y="388"/>
                </a:lnTo>
                <a:lnTo>
                  <a:pt x="5891" y="0"/>
                </a:lnTo>
                <a:lnTo>
                  <a:pt x="6785" y="694"/>
                </a:lnTo>
                <a:lnTo>
                  <a:pt x="7381" y="2109"/>
                </a:lnTo>
                <a:lnTo>
                  <a:pt x="8220" y="8651"/>
                </a:lnTo>
                <a:lnTo>
                  <a:pt x="8415" y="16431"/>
                </a:lnTo>
                <a:lnTo>
                  <a:pt x="8542" y="36948"/>
                </a:lnTo>
                <a:lnTo>
                  <a:pt x="9504" y="43423"/>
                </a:lnTo>
                <a:lnTo>
                  <a:pt x="11099" y="50597"/>
                </a:lnTo>
                <a:lnTo>
                  <a:pt x="13114" y="58238"/>
                </a:lnTo>
                <a:lnTo>
                  <a:pt x="17893" y="79427"/>
                </a:lnTo>
                <a:lnTo>
                  <a:pt x="20501" y="91745"/>
                </a:lnTo>
                <a:lnTo>
                  <a:pt x="22240" y="102815"/>
                </a:lnTo>
                <a:lnTo>
                  <a:pt x="23399" y="113052"/>
                </a:lnTo>
                <a:lnTo>
                  <a:pt x="24172" y="122734"/>
                </a:lnTo>
                <a:lnTo>
                  <a:pt x="25640" y="132047"/>
                </a:lnTo>
                <a:lnTo>
                  <a:pt x="27571" y="141112"/>
                </a:lnTo>
                <a:lnTo>
                  <a:pt x="29810" y="150013"/>
                </a:lnTo>
                <a:lnTo>
                  <a:pt x="33209" y="161663"/>
                </a:lnTo>
                <a:lnTo>
                  <a:pt x="42064" y="189847"/>
                </a:lnTo>
                <a:lnTo>
                  <a:pt x="48045" y="204410"/>
                </a:lnTo>
                <a:lnTo>
                  <a:pt x="54890" y="218882"/>
                </a:lnTo>
                <a:lnTo>
                  <a:pt x="77306" y="262676"/>
                </a:lnTo>
                <a:lnTo>
                  <a:pt x="82017" y="271061"/>
                </a:lnTo>
                <a:lnTo>
                  <a:pt x="87063" y="279508"/>
                </a:lnTo>
                <a:lnTo>
                  <a:pt x="92332" y="287998"/>
                </a:lnTo>
                <a:lnTo>
                  <a:pt x="95845" y="295562"/>
                </a:lnTo>
                <a:lnTo>
                  <a:pt x="98187" y="302510"/>
                </a:lnTo>
                <a:lnTo>
                  <a:pt x="99748" y="309047"/>
                </a:lnTo>
                <a:lnTo>
                  <a:pt x="101741" y="315310"/>
                </a:lnTo>
                <a:lnTo>
                  <a:pt x="104022" y="321390"/>
                </a:lnTo>
                <a:lnTo>
                  <a:pt x="106496" y="327349"/>
                </a:lnTo>
                <a:lnTo>
                  <a:pt x="109097" y="332274"/>
                </a:lnTo>
                <a:lnTo>
                  <a:pt x="111784" y="336510"/>
                </a:lnTo>
                <a:lnTo>
                  <a:pt x="114528" y="340286"/>
                </a:lnTo>
                <a:lnTo>
                  <a:pt x="117309" y="343756"/>
                </a:lnTo>
                <a:lnTo>
                  <a:pt x="120116" y="347022"/>
                </a:lnTo>
                <a:lnTo>
                  <a:pt x="122940" y="350152"/>
                </a:lnTo>
                <a:lnTo>
                  <a:pt x="128617" y="356169"/>
                </a:lnTo>
                <a:lnTo>
                  <a:pt x="145732" y="373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49"/>
          <p:cNvSpPr/>
          <p:nvPr/>
        </p:nvSpPr>
        <p:spPr>
          <a:xfrm>
            <a:off x="1683067" y="4371975"/>
            <a:ext cx="642938" cy="34291"/>
          </a:xfrm>
          <a:custGeom>
            <a:avLst/>
            <a:gdLst/>
            <a:ahLst/>
            <a:cxnLst/>
            <a:rect l="0" t="0" r="0" b="0"/>
            <a:pathLst>
              <a:path w="642938" h="34291">
                <a:moveTo>
                  <a:pt x="0" y="0"/>
                </a:moveTo>
                <a:lnTo>
                  <a:pt x="203412" y="0"/>
                </a:lnTo>
                <a:lnTo>
                  <a:pt x="427375" y="7778"/>
                </a:lnTo>
                <a:lnTo>
                  <a:pt x="462995" y="8219"/>
                </a:lnTo>
                <a:lnTo>
                  <a:pt x="484876" y="10242"/>
                </a:lnTo>
                <a:lnTo>
                  <a:pt x="509941" y="13495"/>
                </a:lnTo>
                <a:lnTo>
                  <a:pt x="537128" y="17569"/>
                </a:lnTo>
                <a:lnTo>
                  <a:pt x="560015" y="20285"/>
                </a:lnTo>
                <a:lnTo>
                  <a:pt x="580036" y="22096"/>
                </a:lnTo>
                <a:lnTo>
                  <a:pt x="598146" y="23303"/>
                </a:lnTo>
                <a:lnTo>
                  <a:pt x="611171" y="25060"/>
                </a:lnTo>
                <a:lnTo>
                  <a:pt x="620807" y="27184"/>
                </a:lnTo>
                <a:lnTo>
                  <a:pt x="642937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50"/>
          <p:cNvSpPr/>
          <p:nvPr/>
        </p:nvSpPr>
        <p:spPr>
          <a:xfrm>
            <a:off x="1666020" y="4474845"/>
            <a:ext cx="557115" cy="323942"/>
          </a:xfrm>
          <a:custGeom>
            <a:avLst/>
            <a:gdLst/>
            <a:ahLst/>
            <a:cxnLst/>
            <a:rect l="0" t="0" r="0" b="0"/>
            <a:pathLst>
              <a:path w="557115" h="323942">
                <a:moveTo>
                  <a:pt x="239932" y="0"/>
                </a:moveTo>
                <a:lnTo>
                  <a:pt x="304098" y="32083"/>
                </a:lnTo>
                <a:lnTo>
                  <a:pt x="318615" y="40611"/>
                </a:lnTo>
                <a:lnTo>
                  <a:pt x="329195" y="48529"/>
                </a:lnTo>
                <a:lnTo>
                  <a:pt x="340247" y="58398"/>
                </a:lnTo>
                <a:lnTo>
                  <a:pt x="344908" y="63697"/>
                </a:lnTo>
                <a:lnTo>
                  <a:pt x="348969" y="69135"/>
                </a:lnTo>
                <a:lnTo>
                  <a:pt x="352628" y="74665"/>
                </a:lnTo>
                <a:lnTo>
                  <a:pt x="356694" y="83349"/>
                </a:lnTo>
                <a:lnTo>
                  <a:pt x="359454" y="93241"/>
                </a:lnTo>
                <a:lnTo>
                  <a:pt x="363855" y="110338"/>
                </a:lnTo>
                <a:lnTo>
                  <a:pt x="364457" y="118326"/>
                </a:lnTo>
                <a:lnTo>
                  <a:pt x="363906" y="125557"/>
                </a:lnTo>
                <a:lnTo>
                  <a:pt x="362587" y="132281"/>
                </a:lnTo>
                <a:lnTo>
                  <a:pt x="358580" y="142294"/>
                </a:lnTo>
                <a:lnTo>
                  <a:pt x="352672" y="150872"/>
                </a:lnTo>
                <a:lnTo>
                  <a:pt x="348429" y="155826"/>
                </a:lnTo>
                <a:lnTo>
                  <a:pt x="338635" y="165458"/>
                </a:lnTo>
                <a:lnTo>
                  <a:pt x="327933" y="172914"/>
                </a:lnTo>
                <a:lnTo>
                  <a:pt x="311197" y="182467"/>
                </a:lnTo>
                <a:lnTo>
                  <a:pt x="302682" y="185462"/>
                </a:lnTo>
                <a:lnTo>
                  <a:pt x="292243" y="188411"/>
                </a:lnTo>
                <a:lnTo>
                  <a:pt x="280521" y="191330"/>
                </a:lnTo>
                <a:lnTo>
                  <a:pt x="269849" y="193276"/>
                </a:lnTo>
                <a:lnTo>
                  <a:pt x="259876" y="194573"/>
                </a:lnTo>
                <a:lnTo>
                  <a:pt x="250371" y="195438"/>
                </a:lnTo>
                <a:lnTo>
                  <a:pt x="241176" y="196014"/>
                </a:lnTo>
                <a:lnTo>
                  <a:pt x="223340" y="196655"/>
                </a:lnTo>
                <a:lnTo>
                  <a:pt x="212678" y="195873"/>
                </a:lnTo>
                <a:lnTo>
                  <a:pt x="200808" y="194399"/>
                </a:lnTo>
                <a:lnTo>
                  <a:pt x="188132" y="192464"/>
                </a:lnTo>
                <a:lnTo>
                  <a:pt x="173013" y="189269"/>
                </a:lnTo>
                <a:lnTo>
                  <a:pt x="156267" y="185234"/>
                </a:lnTo>
                <a:lnTo>
                  <a:pt x="123690" y="176624"/>
                </a:lnTo>
                <a:lnTo>
                  <a:pt x="99686" y="169622"/>
                </a:lnTo>
                <a:lnTo>
                  <a:pt x="87380" y="164516"/>
                </a:lnTo>
                <a:lnTo>
                  <a:pt x="74413" y="158255"/>
                </a:lnTo>
                <a:lnTo>
                  <a:pt x="33035" y="136776"/>
                </a:lnTo>
                <a:lnTo>
                  <a:pt x="19073" y="127146"/>
                </a:lnTo>
                <a:lnTo>
                  <a:pt x="8422" y="117470"/>
                </a:lnTo>
                <a:lnTo>
                  <a:pt x="3689" y="109993"/>
                </a:lnTo>
                <a:lnTo>
                  <a:pt x="1585" y="100956"/>
                </a:lnTo>
                <a:lnTo>
                  <a:pt x="650" y="91541"/>
                </a:lnTo>
                <a:lnTo>
                  <a:pt x="234" y="84183"/>
                </a:lnTo>
                <a:lnTo>
                  <a:pt x="0" y="74685"/>
                </a:lnTo>
                <a:lnTo>
                  <a:pt x="920" y="71697"/>
                </a:lnTo>
                <a:lnTo>
                  <a:pt x="4482" y="65838"/>
                </a:lnTo>
                <a:lnTo>
                  <a:pt x="11842" y="57184"/>
                </a:lnTo>
                <a:lnTo>
                  <a:pt x="14530" y="55268"/>
                </a:lnTo>
                <a:lnTo>
                  <a:pt x="20056" y="53138"/>
                </a:lnTo>
                <a:lnTo>
                  <a:pt x="37256" y="51771"/>
                </a:lnTo>
                <a:lnTo>
                  <a:pt x="53353" y="51501"/>
                </a:lnTo>
                <a:lnTo>
                  <a:pt x="58396" y="51479"/>
                </a:lnTo>
                <a:lnTo>
                  <a:pt x="66521" y="53369"/>
                </a:lnTo>
                <a:lnTo>
                  <a:pt x="76699" y="56534"/>
                </a:lnTo>
                <a:lnTo>
                  <a:pt x="88248" y="60550"/>
                </a:lnTo>
                <a:lnTo>
                  <a:pt x="97851" y="64179"/>
                </a:lnTo>
                <a:lnTo>
                  <a:pt x="113603" y="70751"/>
                </a:lnTo>
                <a:lnTo>
                  <a:pt x="132033" y="79387"/>
                </a:lnTo>
                <a:lnTo>
                  <a:pt x="184011" y="105004"/>
                </a:lnTo>
                <a:lnTo>
                  <a:pt x="197889" y="112865"/>
                </a:lnTo>
                <a:lnTo>
                  <a:pt x="210951" y="120963"/>
                </a:lnTo>
                <a:lnTo>
                  <a:pt x="223469" y="129220"/>
                </a:lnTo>
                <a:lnTo>
                  <a:pt x="239434" y="138534"/>
                </a:lnTo>
                <a:lnTo>
                  <a:pt x="257698" y="148553"/>
                </a:lnTo>
                <a:lnTo>
                  <a:pt x="277493" y="159043"/>
                </a:lnTo>
                <a:lnTo>
                  <a:pt x="293548" y="168894"/>
                </a:lnTo>
                <a:lnTo>
                  <a:pt x="307108" y="178318"/>
                </a:lnTo>
                <a:lnTo>
                  <a:pt x="319006" y="187459"/>
                </a:lnTo>
                <a:lnTo>
                  <a:pt x="330748" y="195457"/>
                </a:lnTo>
                <a:lnTo>
                  <a:pt x="342386" y="202695"/>
                </a:lnTo>
                <a:lnTo>
                  <a:pt x="353955" y="209425"/>
                </a:lnTo>
                <a:lnTo>
                  <a:pt x="376969" y="221983"/>
                </a:lnTo>
                <a:lnTo>
                  <a:pt x="388440" y="227998"/>
                </a:lnTo>
                <a:lnTo>
                  <a:pt x="398945" y="234866"/>
                </a:lnTo>
                <a:lnTo>
                  <a:pt x="408806" y="242303"/>
                </a:lnTo>
                <a:lnTo>
                  <a:pt x="418237" y="250117"/>
                </a:lnTo>
                <a:lnTo>
                  <a:pt x="427382" y="257232"/>
                </a:lnTo>
                <a:lnTo>
                  <a:pt x="436336" y="263881"/>
                </a:lnTo>
                <a:lnTo>
                  <a:pt x="445163" y="270218"/>
                </a:lnTo>
                <a:lnTo>
                  <a:pt x="453905" y="275395"/>
                </a:lnTo>
                <a:lnTo>
                  <a:pt x="471238" y="283688"/>
                </a:lnTo>
                <a:lnTo>
                  <a:pt x="493547" y="293088"/>
                </a:lnTo>
                <a:lnTo>
                  <a:pt x="506164" y="298262"/>
                </a:lnTo>
                <a:lnTo>
                  <a:pt x="522722" y="306551"/>
                </a:lnTo>
                <a:lnTo>
                  <a:pt x="537399" y="316572"/>
                </a:lnTo>
                <a:lnTo>
                  <a:pt x="541113" y="319633"/>
                </a:lnTo>
                <a:lnTo>
                  <a:pt x="547780" y="323034"/>
                </a:lnTo>
                <a:lnTo>
                  <a:pt x="550892" y="323941"/>
                </a:lnTo>
                <a:lnTo>
                  <a:pt x="552966" y="323593"/>
                </a:lnTo>
                <a:lnTo>
                  <a:pt x="554349" y="322409"/>
                </a:lnTo>
                <a:lnTo>
                  <a:pt x="555271" y="320666"/>
                </a:lnTo>
                <a:lnTo>
                  <a:pt x="556295" y="316191"/>
                </a:lnTo>
                <a:lnTo>
                  <a:pt x="557114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51"/>
          <p:cNvSpPr/>
          <p:nvPr/>
        </p:nvSpPr>
        <p:spPr>
          <a:xfrm>
            <a:off x="2454592" y="4294822"/>
            <a:ext cx="411481" cy="345403"/>
          </a:xfrm>
          <a:custGeom>
            <a:avLst/>
            <a:gdLst/>
            <a:ahLst/>
            <a:cxnLst/>
            <a:rect l="0" t="0" r="0" b="0"/>
            <a:pathLst>
              <a:path w="411481" h="345403">
                <a:moveTo>
                  <a:pt x="0" y="0"/>
                </a:moveTo>
                <a:lnTo>
                  <a:pt x="18203" y="4551"/>
                </a:lnTo>
                <a:lnTo>
                  <a:pt x="24518" y="7796"/>
                </a:lnTo>
                <a:lnTo>
                  <a:pt x="34074" y="16483"/>
                </a:lnTo>
                <a:lnTo>
                  <a:pt x="48923" y="31690"/>
                </a:lnTo>
                <a:lnTo>
                  <a:pt x="91565" y="74417"/>
                </a:lnTo>
                <a:lnTo>
                  <a:pt x="97238" y="81043"/>
                </a:lnTo>
                <a:lnTo>
                  <a:pt x="102925" y="88319"/>
                </a:lnTo>
                <a:lnTo>
                  <a:pt x="108622" y="96027"/>
                </a:lnTo>
                <a:lnTo>
                  <a:pt x="115277" y="104023"/>
                </a:lnTo>
                <a:lnTo>
                  <a:pt x="122571" y="112211"/>
                </a:lnTo>
                <a:lnTo>
                  <a:pt x="137344" y="127977"/>
                </a:lnTo>
                <a:lnTo>
                  <a:pt x="157323" y="148515"/>
                </a:lnTo>
                <a:lnTo>
                  <a:pt x="223003" y="214421"/>
                </a:lnTo>
                <a:lnTo>
                  <a:pt x="231536" y="222005"/>
                </a:lnTo>
                <a:lnTo>
                  <a:pt x="240082" y="228966"/>
                </a:lnTo>
                <a:lnTo>
                  <a:pt x="248637" y="235511"/>
                </a:lnTo>
                <a:lnTo>
                  <a:pt x="261008" y="246543"/>
                </a:lnTo>
                <a:lnTo>
                  <a:pt x="292534" y="276579"/>
                </a:lnTo>
                <a:lnTo>
                  <a:pt x="306465" y="289161"/>
                </a:lnTo>
                <a:lnTo>
                  <a:pt x="318610" y="299454"/>
                </a:lnTo>
                <a:lnTo>
                  <a:pt x="329564" y="308221"/>
                </a:lnTo>
                <a:lnTo>
                  <a:pt x="339724" y="315971"/>
                </a:lnTo>
                <a:lnTo>
                  <a:pt x="358633" y="329662"/>
                </a:lnTo>
                <a:lnTo>
                  <a:pt x="367677" y="335027"/>
                </a:lnTo>
                <a:lnTo>
                  <a:pt x="376563" y="339556"/>
                </a:lnTo>
                <a:lnTo>
                  <a:pt x="385344" y="343528"/>
                </a:lnTo>
                <a:lnTo>
                  <a:pt x="392151" y="345224"/>
                </a:lnTo>
                <a:lnTo>
                  <a:pt x="397642" y="345402"/>
                </a:lnTo>
                <a:lnTo>
                  <a:pt x="41148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52"/>
          <p:cNvSpPr/>
          <p:nvPr/>
        </p:nvSpPr>
        <p:spPr>
          <a:xfrm>
            <a:off x="2377439" y="4303395"/>
            <a:ext cx="385764" cy="282893"/>
          </a:xfrm>
          <a:custGeom>
            <a:avLst/>
            <a:gdLst/>
            <a:ahLst/>
            <a:cxnLst/>
            <a:rect l="0" t="0" r="0" b="0"/>
            <a:pathLst>
              <a:path w="385764" h="282893">
                <a:moveTo>
                  <a:pt x="385763" y="0"/>
                </a:moveTo>
                <a:lnTo>
                  <a:pt x="376661" y="4550"/>
                </a:lnTo>
                <a:lnTo>
                  <a:pt x="367113" y="11865"/>
                </a:lnTo>
                <a:lnTo>
                  <a:pt x="361900" y="16482"/>
                </a:lnTo>
                <a:lnTo>
                  <a:pt x="338327" y="39393"/>
                </a:lnTo>
                <a:lnTo>
                  <a:pt x="322707" y="54837"/>
                </a:lnTo>
                <a:lnTo>
                  <a:pt x="309435" y="67038"/>
                </a:lnTo>
                <a:lnTo>
                  <a:pt x="297731" y="77077"/>
                </a:lnTo>
                <a:lnTo>
                  <a:pt x="287070" y="85674"/>
                </a:lnTo>
                <a:lnTo>
                  <a:pt x="277105" y="93311"/>
                </a:lnTo>
                <a:lnTo>
                  <a:pt x="267604" y="100307"/>
                </a:lnTo>
                <a:lnTo>
                  <a:pt x="258413" y="106876"/>
                </a:lnTo>
                <a:lnTo>
                  <a:pt x="249428" y="114113"/>
                </a:lnTo>
                <a:lnTo>
                  <a:pt x="240581" y="121796"/>
                </a:lnTo>
                <a:lnTo>
                  <a:pt x="231825" y="129774"/>
                </a:lnTo>
                <a:lnTo>
                  <a:pt x="222178" y="136999"/>
                </a:lnTo>
                <a:lnTo>
                  <a:pt x="211936" y="143720"/>
                </a:lnTo>
                <a:lnTo>
                  <a:pt x="201298" y="150106"/>
                </a:lnTo>
                <a:lnTo>
                  <a:pt x="191349" y="157220"/>
                </a:lnTo>
                <a:lnTo>
                  <a:pt x="181859" y="164821"/>
                </a:lnTo>
                <a:lnTo>
                  <a:pt x="172674" y="172746"/>
                </a:lnTo>
                <a:lnTo>
                  <a:pt x="162741" y="179934"/>
                </a:lnTo>
                <a:lnTo>
                  <a:pt x="152309" y="186630"/>
                </a:lnTo>
                <a:lnTo>
                  <a:pt x="141545" y="193000"/>
                </a:lnTo>
                <a:lnTo>
                  <a:pt x="121964" y="205158"/>
                </a:lnTo>
                <a:lnTo>
                  <a:pt x="86111" y="228484"/>
                </a:lnTo>
                <a:lnTo>
                  <a:pt x="78362" y="233285"/>
                </a:lnTo>
                <a:lnTo>
                  <a:pt x="71291" y="237439"/>
                </a:lnTo>
                <a:lnTo>
                  <a:pt x="64673" y="241160"/>
                </a:lnTo>
                <a:lnTo>
                  <a:pt x="57403" y="245545"/>
                </a:lnTo>
                <a:lnTo>
                  <a:pt x="41705" y="255499"/>
                </a:lnTo>
                <a:lnTo>
                  <a:pt x="30283" y="263732"/>
                </a:lnTo>
                <a:lnTo>
                  <a:pt x="22032" y="269614"/>
                </a:lnTo>
                <a:lnTo>
                  <a:pt x="12032" y="273878"/>
                </a:lnTo>
                <a:lnTo>
                  <a:pt x="3036" y="279798"/>
                </a:lnTo>
                <a:lnTo>
                  <a:pt x="119" y="280830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53"/>
          <p:cNvSpPr/>
          <p:nvPr/>
        </p:nvSpPr>
        <p:spPr>
          <a:xfrm>
            <a:off x="2917507" y="4380547"/>
            <a:ext cx="428626" cy="17146"/>
          </a:xfrm>
          <a:custGeom>
            <a:avLst/>
            <a:gdLst/>
            <a:ahLst/>
            <a:cxnLst/>
            <a:rect l="0" t="0" r="0" b="0"/>
            <a:pathLst>
              <a:path w="428626" h="17146">
                <a:moveTo>
                  <a:pt x="0" y="0"/>
                </a:moveTo>
                <a:lnTo>
                  <a:pt x="22754" y="0"/>
                </a:lnTo>
                <a:lnTo>
                  <a:pt x="32315" y="953"/>
                </a:lnTo>
                <a:lnTo>
                  <a:pt x="41545" y="2540"/>
                </a:lnTo>
                <a:lnTo>
                  <a:pt x="50557" y="4551"/>
                </a:lnTo>
                <a:lnTo>
                  <a:pt x="62280" y="5891"/>
                </a:lnTo>
                <a:lnTo>
                  <a:pt x="75810" y="6785"/>
                </a:lnTo>
                <a:lnTo>
                  <a:pt x="104178" y="7778"/>
                </a:lnTo>
                <a:lnTo>
                  <a:pt x="142522" y="8337"/>
                </a:lnTo>
                <a:lnTo>
                  <a:pt x="169706" y="8468"/>
                </a:lnTo>
                <a:lnTo>
                  <a:pt x="182669" y="9455"/>
                </a:lnTo>
                <a:lnTo>
                  <a:pt x="195122" y="11066"/>
                </a:lnTo>
                <a:lnTo>
                  <a:pt x="207234" y="13093"/>
                </a:lnTo>
                <a:lnTo>
                  <a:pt x="219118" y="14444"/>
                </a:lnTo>
                <a:lnTo>
                  <a:pt x="230851" y="15344"/>
                </a:lnTo>
                <a:lnTo>
                  <a:pt x="242483" y="15944"/>
                </a:lnTo>
                <a:lnTo>
                  <a:pt x="285888" y="16611"/>
                </a:lnTo>
                <a:lnTo>
                  <a:pt x="42862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54"/>
          <p:cNvSpPr/>
          <p:nvPr/>
        </p:nvSpPr>
        <p:spPr>
          <a:xfrm>
            <a:off x="3101170" y="4226242"/>
            <a:ext cx="30650" cy="367313"/>
          </a:xfrm>
          <a:custGeom>
            <a:avLst/>
            <a:gdLst/>
            <a:ahLst/>
            <a:cxnLst/>
            <a:rect l="0" t="0" r="0" b="0"/>
            <a:pathLst>
              <a:path w="30650" h="367313">
                <a:moveTo>
                  <a:pt x="30649" y="0"/>
                </a:moveTo>
                <a:lnTo>
                  <a:pt x="26099" y="13653"/>
                </a:lnTo>
                <a:lnTo>
                  <a:pt x="23806" y="18627"/>
                </a:lnTo>
                <a:lnTo>
                  <a:pt x="21325" y="22895"/>
                </a:lnTo>
                <a:lnTo>
                  <a:pt x="18718" y="26694"/>
                </a:lnTo>
                <a:lnTo>
                  <a:pt x="16980" y="30178"/>
                </a:lnTo>
                <a:lnTo>
                  <a:pt x="15822" y="33454"/>
                </a:lnTo>
                <a:lnTo>
                  <a:pt x="15049" y="36590"/>
                </a:lnTo>
                <a:lnTo>
                  <a:pt x="13582" y="40586"/>
                </a:lnTo>
                <a:lnTo>
                  <a:pt x="11651" y="45155"/>
                </a:lnTo>
                <a:lnTo>
                  <a:pt x="9411" y="50106"/>
                </a:lnTo>
                <a:lnTo>
                  <a:pt x="7918" y="56264"/>
                </a:lnTo>
                <a:lnTo>
                  <a:pt x="6923" y="63227"/>
                </a:lnTo>
                <a:lnTo>
                  <a:pt x="6259" y="70726"/>
                </a:lnTo>
                <a:lnTo>
                  <a:pt x="5817" y="77631"/>
                </a:lnTo>
                <a:lnTo>
                  <a:pt x="5325" y="90383"/>
                </a:lnTo>
                <a:lnTo>
                  <a:pt x="5010" y="120935"/>
                </a:lnTo>
                <a:lnTo>
                  <a:pt x="4966" y="137569"/>
                </a:lnTo>
                <a:lnTo>
                  <a:pt x="4002" y="148863"/>
                </a:lnTo>
                <a:lnTo>
                  <a:pt x="2407" y="162107"/>
                </a:lnTo>
                <a:lnTo>
                  <a:pt x="391" y="176652"/>
                </a:lnTo>
                <a:lnTo>
                  <a:pt x="0" y="189205"/>
                </a:lnTo>
                <a:lnTo>
                  <a:pt x="692" y="200432"/>
                </a:lnTo>
                <a:lnTo>
                  <a:pt x="2105" y="210773"/>
                </a:lnTo>
                <a:lnTo>
                  <a:pt x="3047" y="220526"/>
                </a:lnTo>
                <a:lnTo>
                  <a:pt x="3675" y="229885"/>
                </a:lnTo>
                <a:lnTo>
                  <a:pt x="4094" y="238981"/>
                </a:lnTo>
                <a:lnTo>
                  <a:pt x="4560" y="261789"/>
                </a:lnTo>
                <a:lnTo>
                  <a:pt x="4925" y="335126"/>
                </a:lnTo>
                <a:lnTo>
                  <a:pt x="5880" y="338670"/>
                </a:lnTo>
                <a:lnTo>
                  <a:pt x="7469" y="341985"/>
                </a:lnTo>
                <a:lnTo>
                  <a:pt x="9481" y="345147"/>
                </a:lnTo>
                <a:lnTo>
                  <a:pt x="10822" y="349161"/>
                </a:lnTo>
                <a:lnTo>
                  <a:pt x="11716" y="353741"/>
                </a:lnTo>
                <a:lnTo>
                  <a:pt x="12312" y="358700"/>
                </a:lnTo>
                <a:lnTo>
                  <a:pt x="13662" y="362006"/>
                </a:lnTo>
                <a:lnTo>
                  <a:pt x="15515" y="364210"/>
                </a:lnTo>
                <a:lnTo>
                  <a:pt x="17702" y="365679"/>
                </a:lnTo>
                <a:lnTo>
                  <a:pt x="20113" y="366659"/>
                </a:lnTo>
                <a:lnTo>
                  <a:pt x="22673" y="367312"/>
                </a:lnTo>
                <a:lnTo>
                  <a:pt x="30649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55"/>
          <p:cNvSpPr/>
          <p:nvPr/>
        </p:nvSpPr>
        <p:spPr>
          <a:xfrm>
            <a:off x="3380422" y="4106227"/>
            <a:ext cx="306877" cy="454344"/>
          </a:xfrm>
          <a:custGeom>
            <a:avLst/>
            <a:gdLst/>
            <a:ahLst/>
            <a:cxnLst/>
            <a:rect l="0" t="0" r="0" b="0"/>
            <a:pathLst>
              <a:path w="306877" h="454344">
                <a:moveTo>
                  <a:pt x="162878" y="0"/>
                </a:moveTo>
                <a:lnTo>
                  <a:pt x="167428" y="4551"/>
                </a:lnTo>
                <a:lnTo>
                  <a:pt x="167816" y="6844"/>
                </a:lnTo>
                <a:lnTo>
                  <a:pt x="167122" y="9325"/>
                </a:lnTo>
                <a:lnTo>
                  <a:pt x="162859" y="19385"/>
                </a:lnTo>
                <a:lnTo>
                  <a:pt x="154614" y="42905"/>
                </a:lnTo>
                <a:lnTo>
                  <a:pt x="149749" y="54321"/>
                </a:lnTo>
                <a:lnTo>
                  <a:pt x="144600" y="64789"/>
                </a:lnTo>
                <a:lnTo>
                  <a:pt x="139262" y="74625"/>
                </a:lnTo>
                <a:lnTo>
                  <a:pt x="125712" y="98255"/>
                </a:lnTo>
                <a:lnTo>
                  <a:pt x="118098" y="111223"/>
                </a:lnTo>
                <a:lnTo>
                  <a:pt x="104558" y="133252"/>
                </a:lnTo>
                <a:lnTo>
                  <a:pt x="86225" y="161720"/>
                </a:lnTo>
                <a:lnTo>
                  <a:pt x="80343" y="170678"/>
                </a:lnTo>
                <a:lnTo>
                  <a:pt x="75470" y="180460"/>
                </a:lnTo>
                <a:lnTo>
                  <a:pt x="71268" y="190792"/>
                </a:lnTo>
                <a:lnTo>
                  <a:pt x="48735" y="256802"/>
                </a:lnTo>
                <a:lnTo>
                  <a:pt x="40052" y="282782"/>
                </a:lnTo>
                <a:lnTo>
                  <a:pt x="38131" y="291391"/>
                </a:lnTo>
                <a:lnTo>
                  <a:pt x="36851" y="299988"/>
                </a:lnTo>
                <a:lnTo>
                  <a:pt x="35997" y="308578"/>
                </a:lnTo>
                <a:lnTo>
                  <a:pt x="36381" y="318113"/>
                </a:lnTo>
                <a:lnTo>
                  <a:pt x="37589" y="328281"/>
                </a:lnTo>
                <a:lnTo>
                  <a:pt x="39347" y="338869"/>
                </a:lnTo>
                <a:lnTo>
                  <a:pt x="41471" y="347832"/>
                </a:lnTo>
                <a:lnTo>
                  <a:pt x="43840" y="355713"/>
                </a:lnTo>
                <a:lnTo>
                  <a:pt x="49012" y="369550"/>
                </a:lnTo>
                <a:lnTo>
                  <a:pt x="54486" y="382049"/>
                </a:lnTo>
                <a:lnTo>
                  <a:pt x="60093" y="393955"/>
                </a:lnTo>
                <a:lnTo>
                  <a:pt x="62922" y="399797"/>
                </a:lnTo>
                <a:lnTo>
                  <a:pt x="66713" y="404644"/>
                </a:lnTo>
                <a:lnTo>
                  <a:pt x="76005" y="412569"/>
                </a:lnTo>
                <a:lnTo>
                  <a:pt x="82103" y="416016"/>
                </a:lnTo>
                <a:lnTo>
                  <a:pt x="89025" y="419267"/>
                </a:lnTo>
                <a:lnTo>
                  <a:pt x="96497" y="422386"/>
                </a:lnTo>
                <a:lnTo>
                  <a:pt x="103384" y="424466"/>
                </a:lnTo>
                <a:lnTo>
                  <a:pt x="109881" y="425852"/>
                </a:lnTo>
                <a:lnTo>
                  <a:pt x="116116" y="426776"/>
                </a:lnTo>
                <a:lnTo>
                  <a:pt x="123131" y="428345"/>
                </a:lnTo>
                <a:lnTo>
                  <a:pt x="130665" y="430343"/>
                </a:lnTo>
                <a:lnTo>
                  <a:pt x="138545" y="432628"/>
                </a:lnTo>
                <a:lnTo>
                  <a:pt x="145703" y="434152"/>
                </a:lnTo>
                <a:lnTo>
                  <a:pt x="152380" y="435167"/>
                </a:lnTo>
                <a:lnTo>
                  <a:pt x="158737" y="435844"/>
                </a:lnTo>
                <a:lnTo>
                  <a:pt x="165832" y="435343"/>
                </a:lnTo>
                <a:lnTo>
                  <a:pt x="173420" y="434056"/>
                </a:lnTo>
                <a:lnTo>
                  <a:pt x="191375" y="430086"/>
                </a:lnTo>
                <a:lnTo>
                  <a:pt x="215231" y="425147"/>
                </a:lnTo>
                <a:lnTo>
                  <a:pt x="227307" y="421544"/>
                </a:lnTo>
                <a:lnTo>
                  <a:pt x="239168" y="417237"/>
                </a:lnTo>
                <a:lnTo>
                  <a:pt x="250885" y="412461"/>
                </a:lnTo>
                <a:lnTo>
                  <a:pt x="259649" y="408323"/>
                </a:lnTo>
                <a:lnTo>
                  <a:pt x="266445" y="404613"/>
                </a:lnTo>
                <a:lnTo>
                  <a:pt x="271927" y="401187"/>
                </a:lnTo>
                <a:lnTo>
                  <a:pt x="280559" y="394840"/>
                </a:lnTo>
                <a:lnTo>
                  <a:pt x="284194" y="391815"/>
                </a:lnTo>
                <a:lnTo>
                  <a:pt x="290774" y="383372"/>
                </a:lnTo>
                <a:lnTo>
                  <a:pt x="299833" y="370449"/>
                </a:lnTo>
                <a:lnTo>
                  <a:pt x="302759" y="366982"/>
                </a:lnTo>
                <a:lnTo>
                  <a:pt x="306009" y="360588"/>
                </a:lnTo>
                <a:lnTo>
                  <a:pt x="306876" y="357549"/>
                </a:lnTo>
                <a:lnTo>
                  <a:pt x="306501" y="354571"/>
                </a:lnTo>
                <a:lnTo>
                  <a:pt x="305299" y="351633"/>
                </a:lnTo>
                <a:lnTo>
                  <a:pt x="299056" y="340408"/>
                </a:lnTo>
                <a:lnTo>
                  <a:pt x="296526" y="335524"/>
                </a:lnTo>
                <a:lnTo>
                  <a:pt x="292934" y="332267"/>
                </a:lnTo>
                <a:lnTo>
                  <a:pt x="288634" y="330097"/>
                </a:lnTo>
                <a:lnTo>
                  <a:pt x="279730" y="326733"/>
                </a:lnTo>
                <a:lnTo>
                  <a:pt x="272596" y="322062"/>
                </a:lnTo>
                <a:lnTo>
                  <a:pt x="263712" y="319351"/>
                </a:lnTo>
                <a:lnTo>
                  <a:pt x="258676" y="318628"/>
                </a:lnTo>
                <a:lnTo>
                  <a:pt x="252460" y="319099"/>
                </a:lnTo>
                <a:lnTo>
                  <a:pt x="245459" y="320365"/>
                </a:lnTo>
                <a:lnTo>
                  <a:pt x="237935" y="322162"/>
                </a:lnTo>
                <a:lnTo>
                  <a:pt x="227203" y="324312"/>
                </a:lnTo>
                <a:lnTo>
                  <a:pt x="200040" y="329241"/>
                </a:lnTo>
                <a:lnTo>
                  <a:pt x="185747" y="332841"/>
                </a:lnTo>
                <a:lnTo>
                  <a:pt x="171456" y="337147"/>
                </a:lnTo>
                <a:lnTo>
                  <a:pt x="123403" y="353194"/>
                </a:lnTo>
                <a:lnTo>
                  <a:pt x="112748" y="358335"/>
                </a:lnTo>
                <a:lnTo>
                  <a:pt x="101835" y="364620"/>
                </a:lnTo>
                <a:lnTo>
                  <a:pt x="90751" y="371667"/>
                </a:lnTo>
                <a:lnTo>
                  <a:pt x="81455" y="377318"/>
                </a:lnTo>
                <a:lnTo>
                  <a:pt x="73354" y="382038"/>
                </a:lnTo>
                <a:lnTo>
                  <a:pt x="59271" y="389822"/>
                </a:lnTo>
                <a:lnTo>
                  <a:pt x="46663" y="396457"/>
                </a:lnTo>
                <a:lnTo>
                  <a:pt x="37249" y="402581"/>
                </a:lnTo>
                <a:lnTo>
                  <a:pt x="33405" y="405547"/>
                </a:lnTo>
                <a:lnTo>
                  <a:pt x="26594" y="413923"/>
                </a:lnTo>
                <a:lnTo>
                  <a:pt x="21345" y="423043"/>
                </a:lnTo>
                <a:lnTo>
                  <a:pt x="19011" y="430272"/>
                </a:lnTo>
                <a:lnTo>
                  <a:pt x="12894" y="439199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56"/>
          <p:cNvSpPr/>
          <p:nvPr/>
        </p:nvSpPr>
        <p:spPr>
          <a:xfrm>
            <a:off x="45719" y="3660476"/>
            <a:ext cx="3967735" cy="1268378"/>
          </a:xfrm>
          <a:custGeom>
            <a:avLst/>
            <a:gdLst/>
            <a:ahLst/>
            <a:cxnLst/>
            <a:rect l="0" t="0" r="0" b="0"/>
            <a:pathLst>
              <a:path w="3967735" h="1268378">
                <a:moveTo>
                  <a:pt x="0" y="197149"/>
                </a:moveTo>
                <a:lnTo>
                  <a:pt x="18627" y="185366"/>
                </a:lnTo>
                <a:lnTo>
                  <a:pt x="60165" y="173631"/>
                </a:lnTo>
                <a:lnTo>
                  <a:pt x="175673" y="148554"/>
                </a:lnTo>
                <a:lnTo>
                  <a:pt x="307791" y="125180"/>
                </a:lnTo>
                <a:lnTo>
                  <a:pt x="399067" y="110948"/>
                </a:lnTo>
                <a:lnTo>
                  <a:pt x="723442" y="69157"/>
                </a:lnTo>
                <a:lnTo>
                  <a:pt x="796619" y="60386"/>
                </a:lnTo>
                <a:lnTo>
                  <a:pt x="900788" y="50640"/>
                </a:lnTo>
                <a:lnTo>
                  <a:pt x="986138" y="44404"/>
                </a:lnTo>
                <a:lnTo>
                  <a:pt x="1087571" y="35282"/>
                </a:lnTo>
                <a:lnTo>
                  <a:pt x="1206270" y="28538"/>
                </a:lnTo>
                <a:lnTo>
                  <a:pt x="1331711" y="20368"/>
                </a:lnTo>
                <a:lnTo>
                  <a:pt x="1799135" y="2491"/>
                </a:lnTo>
                <a:lnTo>
                  <a:pt x="1944120" y="477"/>
                </a:lnTo>
                <a:lnTo>
                  <a:pt x="2389473" y="0"/>
                </a:lnTo>
                <a:lnTo>
                  <a:pt x="2810621" y="8319"/>
                </a:lnTo>
                <a:lnTo>
                  <a:pt x="2935664" y="8523"/>
                </a:lnTo>
                <a:lnTo>
                  <a:pt x="3121624" y="15932"/>
                </a:lnTo>
                <a:lnTo>
                  <a:pt x="3238945" y="19509"/>
                </a:lnTo>
                <a:lnTo>
                  <a:pt x="3384050" y="29027"/>
                </a:lnTo>
                <a:lnTo>
                  <a:pt x="3504061" y="41191"/>
                </a:lnTo>
                <a:lnTo>
                  <a:pt x="3590831" y="57369"/>
                </a:lnTo>
                <a:lnTo>
                  <a:pt x="3630240" y="71450"/>
                </a:lnTo>
                <a:lnTo>
                  <a:pt x="3653092" y="84551"/>
                </a:lnTo>
                <a:lnTo>
                  <a:pt x="3664487" y="95035"/>
                </a:lnTo>
                <a:lnTo>
                  <a:pt x="3673678" y="105092"/>
                </a:lnTo>
                <a:lnTo>
                  <a:pt x="3689564" y="118014"/>
                </a:lnTo>
                <a:lnTo>
                  <a:pt x="3723370" y="157546"/>
                </a:lnTo>
                <a:lnTo>
                  <a:pt x="3751905" y="193027"/>
                </a:lnTo>
                <a:lnTo>
                  <a:pt x="3765871" y="217859"/>
                </a:lnTo>
                <a:lnTo>
                  <a:pt x="3780650" y="247311"/>
                </a:lnTo>
                <a:lnTo>
                  <a:pt x="3799681" y="280909"/>
                </a:lnTo>
                <a:lnTo>
                  <a:pt x="3817385" y="314571"/>
                </a:lnTo>
                <a:lnTo>
                  <a:pt x="3846164" y="371491"/>
                </a:lnTo>
                <a:lnTo>
                  <a:pt x="3858780" y="405756"/>
                </a:lnTo>
                <a:lnTo>
                  <a:pt x="3873102" y="444590"/>
                </a:lnTo>
                <a:lnTo>
                  <a:pt x="3889410" y="486259"/>
                </a:lnTo>
                <a:lnTo>
                  <a:pt x="3906307" y="524217"/>
                </a:lnTo>
                <a:lnTo>
                  <a:pt x="3915139" y="550475"/>
                </a:lnTo>
                <a:lnTo>
                  <a:pt x="3923192" y="578020"/>
                </a:lnTo>
                <a:lnTo>
                  <a:pt x="3933121" y="606137"/>
                </a:lnTo>
                <a:lnTo>
                  <a:pt x="3941344" y="634509"/>
                </a:lnTo>
                <a:lnTo>
                  <a:pt x="3949126" y="667756"/>
                </a:lnTo>
                <a:lnTo>
                  <a:pt x="3958935" y="714282"/>
                </a:lnTo>
                <a:lnTo>
                  <a:pt x="3962313" y="735262"/>
                </a:lnTo>
                <a:lnTo>
                  <a:pt x="3966066" y="771273"/>
                </a:lnTo>
                <a:lnTo>
                  <a:pt x="3967734" y="800612"/>
                </a:lnTo>
                <a:lnTo>
                  <a:pt x="3967522" y="835877"/>
                </a:lnTo>
                <a:lnTo>
                  <a:pt x="3964254" y="896000"/>
                </a:lnTo>
                <a:lnTo>
                  <a:pt x="3962048" y="921178"/>
                </a:lnTo>
                <a:lnTo>
                  <a:pt x="3957058" y="959312"/>
                </a:lnTo>
                <a:lnTo>
                  <a:pt x="3951666" y="988961"/>
                </a:lnTo>
                <a:lnTo>
                  <a:pt x="3943236" y="1020552"/>
                </a:lnTo>
                <a:lnTo>
                  <a:pt x="3935655" y="1042312"/>
                </a:lnTo>
                <a:lnTo>
                  <a:pt x="3926790" y="1066343"/>
                </a:lnTo>
                <a:lnTo>
                  <a:pt x="3911860" y="1100665"/>
                </a:lnTo>
                <a:lnTo>
                  <a:pt x="3892745" y="1133512"/>
                </a:lnTo>
                <a:lnTo>
                  <a:pt x="3863450" y="1173719"/>
                </a:lnTo>
                <a:lnTo>
                  <a:pt x="3845275" y="1193364"/>
                </a:lnTo>
                <a:lnTo>
                  <a:pt x="3830229" y="1205378"/>
                </a:lnTo>
                <a:lnTo>
                  <a:pt x="3811476" y="1214528"/>
                </a:lnTo>
                <a:lnTo>
                  <a:pt x="3782039" y="1227575"/>
                </a:lnTo>
                <a:lnTo>
                  <a:pt x="3763072" y="1237093"/>
                </a:lnTo>
                <a:lnTo>
                  <a:pt x="3741942" y="1244499"/>
                </a:lnTo>
                <a:lnTo>
                  <a:pt x="3634288" y="1259961"/>
                </a:lnTo>
                <a:lnTo>
                  <a:pt x="3556501" y="1263578"/>
                </a:lnTo>
                <a:lnTo>
                  <a:pt x="3449988" y="1259639"/>
                </a:lnTo>
                <a:lnTo>
                  <a:pt x="3346328" y="1250903"/>
                </a:lnTo>
                <a:lnTo>
                  <a:pt x="3225117" y="1240257"/>
                </a:lnTo>
                <a:lnTo>
                  <a:pt x="3079482" y="1224144"/>
                </a:lnTo>
                <a:lnTo>
                  <a:pt x="2732240" y="1195278"/>
                </a:lnTo>
                <a:lnTo>
                  <a:pt x="2636094" y="1189084"/>
                </a:lnTo>
                <a:lnTo>
                  <a:pt x="2489457" y="1183238"/>
                </a:lnTo>
                <a:lnTo>
                  <a:pt x="2304938" y="1171213"/>
                </a:lnTo>
                <a:lnTo>
                  <a:pt x="2193822" y="1167433"/>
                </a:lnTo>
                <a:lnTo>
                  <a:pt x="2070942" y="1165203"/>
                </a:lnTo>
                <a:lnTo>
                  <a:pt x="1954948" y="1159118"/>
                </a:lnTo>
                <a:lnTo>
                  <a:pt x="1840313" y="1157634"/>
                </a:lnTo>
                <a:lnTo>
                  <a:pt x="1510101" y="1157271"/>
                </a:lnTo>
                <a:lnTo>
                  <a:pt x="1359124" y="1164650"/>
                </a:lnTo>
                <a:lnTo>
                  <a:pt x="1252719" y="1166558"/>
                </a:lnTo>
                <a:lnTo>
                  <a:pt x="1142490" y="1172615"/>
                </a:lnTo>
                <a:lnTo>
                  <a:pt x="938764" y="1188795"/>
                </a:lnTo>
                <a:lnTo>
                  <a:pt x="845313" y="1199206"/>
                </a:lnTo>
                <a:lnTo>
                  <a:pt x="403827" y="1255886"/>
                </a:lnTo>
                <a:lnTo>
                  <a:pt x="291314" y="1264911"/>
                </a:lnTo>
                <a:lnTo>
                  <a:pt x="175506" y="1268377"/>
                </a:lnTo>
                <a:lnTo>
                  <a:pt x="161188" y="1266023"/>
                </a:lnTo>
                <a:lnTo>
                  <a:pt x="137536" y="1255932"/>
                </a:lnTo>
                <a:lnTo>
                  <a:pt x="126688" y="1248309"/>
                </a:lnTo>
                <a:lnTo>
                  <a:pt x="124464" y="1244632"/>
                </a:lnTo>
                <a:lnTo>
                  <a:pt x="120381" y="1231308"/>
                </a:lnTo>
                <a:lnTo>
                  <a:pt x="116050" y="1224147"/>
                </a:lnTo>
                <a:lnTo>
                  <a:pt x="113491" y="1215250"/>
                </a:lnTo>
                <a:lnTo>
                  <a:pt x="109510" y="1196991"/>
                </a:lnTo>
                <a:lnTo>
                  <a:pt x="97853" y="1162747"/>
                </a:lnTo>
                <a:lnTo>
                  <a:pt x="92460" y="1133480"/>
                </a:lnTo>
                <a:lnTo>
                  <a:pt x="80721" y="1096386"/>
                </a:lnTo>
                <a:lnTo>
                  <a:pt x="75353" y="1064617"/>
                </a:lnTo>
                <a:lnTo>
                  <a:pt x="70238" y="1045018"/>
                </a:lnTo>
                <a:lnTo>
                  <a:pt x="36053" y="919833"/>
                </a:lnTo>
                <a:lnTo>
                  <a:pt x="30311" y="889182"/>
                </a:lnTo>
                <a:lnTo>
                  <a:pt x="22074" y="820257"/>
                </a:lnTo>
                <a:lnTo>
                  <a:pt x="19336" y="787776"/>
                </a:lnTo>
                <a:lnTo>
                  <a:pt x="18119" y="759687"/>
                </a:lnTo>
                <a:lnTo>
                  <a:pt x="17578" y="731328"/>
                </a:lnTo>
                <a:lnTo>
                  <a:pt x="17274" y="656731"/>
                </a:lnTo>
                <a:lnTo>
                  <a:pt x="18183" y="629267"/>
                </a:lnTo>
                <a:lnTo>
                  <a:pt x="19742" y="602385"/>
                </a:lnTo>
                <a:lnTo>
                  <a:pt x="23062" y="554419"/>
                </a:lnTo>
                <a:lnTo>
                  <a:pt x="24538" y="520400"/>
                </a:lnTo>
                <a:lnTo>
                  <a:pt x="27733" y="482421"/>
                </a:lnTo>
                <a:lnTo>
                  <a:pt x="31376" y="444904"/>
                </a:lnTo>
                <a:lnTo>
                  <a:pt x="33427" y="406765"/>
                </a:lnTo>
                <a:lnTo>
                  <a:pt x="34035" y="372711"/>
                </a:lnTo>
                <a:lnTo>
                  <a:pt x="34257" y="326277"/>
                </a:lnTo>
                <a:lnTo>
                  <a:pt x="41071" y="282945"/>
                </a:lnTo>
                <a:lnTo>
                  <a:pt x="43019" y="266713"/>
                </a:lnTo>
                <a:lnTo>
                  <a:pt x="50139" y="239353"/>
                </a:lnTo>
                <a:lnTo>
                  <a:pt x="51435" y="20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67"/>
          <p:cNvSpPr/>
          <p:nvPr/>
        </p:nvSpPr>
        <p:spPr>
          <a:xfrm>
            <a:off x="415633" y="1467812"/>
            <a:ext cx="281597" cy="388166"/>
          </a:xfrm>
          <a:custGeom>
            <a:avLst/>
            <a:gdLst/>
            <a:ahLst/>
            <a:cxnLst/>
            <a:rect l="0" t="0" r="0" b="0"/>
            <a:pathLst>
              <a:path w="281597" h="388166">
                <a:moveTo>
                  <a:pt x="15849" y="143818"/>
                </a:moveTo>
                <a:lnTo>
                  <a:pt x="11298" y="139267"/>
                </a:lnTo>
                <a:lnTo>
                  <a:pt x="9958" y="136974"/>
                </a:lnTo>
                <a:lnTo>
                  <a:pt x="7118" y="128243"/>
                </a:lnTo>
                <a:lnTo>
                  <a:pt x="3079" y="119116"/>
                </a:lnTo>
                <a:lnTo>
                  <a:pt x="648" y="111249"/>
                </a:lnTo>
                <a:lnTo>
                  <a:pt x="0" y="107818"/>
                </a:lnTo>
                <a:lnTo>
                  <a:pt x="1820" y="98925"/>
                </a:lnTo>
                <a:lnTo>
                  <a:pt x="5804" y="88623"/>
                </a:lnTo>
                <a:lnTo>
                  <a:pt x="10749" y="77694"/>
                </a:lnTo>
                <a:lnTo>
                  <a:pt x="18889" y="60831"/>
                </a:lnTo>
                <a:lnTo>
                  <a:pt x="22638" y="56108"/>
                </a:lnTo>
                <a:lnTo>
                  <a:pt x="27042" y="52007"/>
                </a:lnTo>
                <a:lnTo>
                  <a:pt x="31884" y="48321"/>
                </a:lnTo>
                <a:lnTo>
                  <a:pt x="39874" y="43005"/>
                </a:lnTo>
                <a:lnTo>
                  <a:pt x="61452" y="29480"/>
                </a:lnTo>
                <a:lnTo>
                  <a:pt x="74826" y="23777"/>
                </a:lnTo>
                <a:lnTo>
                  <a:pt x="89457" y="19023"/>
                </a:lnTo>
                <a:lnTo>
                  <a:pt x="118096" y="11201"/>
                </a:lnTo>
                <a:lnTo>
                  <a:pt x="140350" y="4549"/>
                </a:lnTo>
                <a:lnTo>
                  <a:pt x="149332" y="2395"/>
                </a:lnTo>
                <a:lnTo>
                  <a:pt x="157225" y="958"/>
                </a:lnTo>
                <a:lnTo>
                  <a:pt x="164392" y="0"/>
                </a:lnTo>
                <a:lnTo>
                  <a:pt x="172028" y="314"/>
                </a:lnTo>
                <a:lnTo>
                  <a:pt x="179976" y="1476"/>
                </a:lnTo>
                <a:lnTo>
                  <a:pt x="188132" y="3203"/>
                </a:lnTo>
                <a:lnTo>
                  <a:pt x="194522" y="5307"/>
                </a:lnTo>
                <a:lnTo>
                  <a:pt x="199734" y="7662"/>
                </a:lnTo>
                <a:lnTo>
                  <a:pt x="208066" y="12819"/>
                </a:lnTo>
                <a:lnTo>
                  <a:pt x="214944" y="18286"/>
                </a:lnTo>
                <a:lnTo>
                  <a:pt x="217159" y="22030"/>
                </a:lnTo>
                <a:lnTo>
                  <a:pt x="219620" y="31270"/>
                </a:lnTo>
                <a:lnTo>
                  <a:pt x="220714" y="41726"/>
                </a:lnTo>
                <a:lnTo>
                  <a:pt x="221200" y="53676"/>
                </a:lnTo>
                <a:lnTo>
                  <a:pt x="221416" y="68512"/>
                </a:lnTo>
                <a:lnTo>
                  <a:pt x="220521" y="76469"/>
                </a:lnTo>
                <a:lnTo>
                  <a:pt x="218972" y="84631"/>
                </a:lnTo>
                <a:lnTo>
                  <a:pt x="216987" y="92930"/>
                </a:lnTo>
                <a:lnTo>
                  <a:pt x="213758" y="102272"/>
                </a:lnTo>
                <a:lnTo>
                  <a:pt x="209701" y="112311"/>
                </a:lnTo>
                <a:lnTo>
                  <a:pt x="205091" y="122813"/>
                </a:lnTo>
                <a:lnTo>
                  <a:pt x="199160" y="133625"/>
                </a:lnTo>
                <a:lnTo>
                  <a:pt x="192349" y="144642"/>
                </a:lnTo>
                <a:lnTo>
                  <a:pt x="184951" y="155797"/>
                </a:lnTo>
                <a:lnTo>
                  <a:pt x="151784" y="203353"/>
                </a:lnTo>
                <a:lnTo>
                  <a:pt x="120896" y="246019"/>
                </a:lnTo>
                <a:lnTo>
                  <a:pt x="111598" y="257672"/>
                </a:lnTo>
                <a:lnTo>
                  <a:pt x="102541" y="268298"/>
                </a:lnTo>
                <a:lnTo>
                  <a:pt x="93647" y="278239"/>
                </a:lnTo>
                <a:lnTo>
                  <a:pt x="73603" y="301986"/>
                </a:lnTo>
                <a:lnTo>
                  <a:pt x="62924" y="314985"/>
                </a:lnTo>
                <a:lnTo>
                  <a:pt x="53900" y="325557"/>
                </a:lnTo>
                <a:lnTo>
                  <a:pt x="45979" y="334510"/>
                </a:lnTo>
                <a:lnTo>
                  <a:pt x="33050" y="348585"/>
                </a:lnTo>
                <a:lnTo>
                  <a:pt x="24129" y="358015"/>
                </a:lnTo>
                <a:lnTo>
                  <a:pt x="21369" y="362816"/>
                </a:lnTo>
                <a:lnTo>
                  <a:pt x="18302" y="373230"/>
                </a:lnTo>
                <a:lnTo>
                  <a:pt x="16576" y="380702"/>
                </a:lnTo>
                <a:lnTo>
                  <a:pt x="17286" y="382703"/>
                </a:lnTo>
                <a:lnTo>
                  <a:pt x="20615" y="387466"/>
                </a:lnTo>
                <a:lnTo>
                  <a:pt x="23789" y="388165"/>
                </a:lnTo>
                <a:lnTo>
                  <a:pt x="27810" y="387679"/>
                </a:lnTo>
                <a:lnTo>
                  <a:pt x="32395" y="386401"/>
                </a:lnTo>
                <a:lnTo>
                  <a:pt x="37357" y="385550"/>
                </a:lnTo>
                <a:lnTo>
                  <a:pt x="42570" y="384983"/>
                </a:lnTo>
                <a:lnTo>
                  <a:pt x="47951" y="384604"/>
                </a:lnTo>
                <a:lnTo>
                  <a:pt x="52490" y="383400"/>
                </a:lnTo>
                <a:lnTo>
                  <a:pt x="65335" y="377153"/>
                </a:lnTo>
                <a:lnTo>
                  <a:pt x="71699" y="374622"/>
                </a:lnTo>
                <a:lnTo>
                  <a:pt x="78800" y="371982"/>
                </a:lnTo>
                <a:lnTo>
                  <a:pt x="134302" y="350064"/>
                </a:lnTo>
                <a:lnTo>
                  <a:pt x="151968" y="342275"/>
                </a:lnTo>
                <a:lnTo>
                  <a:pt x="166602" y="335177"/>
                </a:lnTo>
                <a:lnTo>
                  <a:pt x="179216" y="328541"/>
                </a:lnTo>
                <a:lnTo>
                  <a:pt x="190483" y="323164"/>
                </a:lnTo>
                <a:lnTo>
                  <a:pt x="200852" y="318627"/>
                </a:lnTo>
                <a:lnTo>
                  <a:pt x="210621" y="314649"/>
                </a:lnTo>
                <a:lnTo>
                  <a:pt x="221897" y="309141"/>
                </a:lnTo>
                <a:lnTo>
                  <a:pt x="234177" y="302610"/>
                </a:lnTo>
                <a:lnTo>
                  <a:pt x="281596" y="2724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8"/>
          <p:cNvSpPr/>
          <p:nvPr/>
        </p:nvSpPr>
        <p:spPr>
          <a:xfrm>
            <a:off x="750022" y="1470796"/>
            <a:ext cx="168678" cy="380865"/>
          </a:xfrm>
          <a:custGeom>
            <a:avLst/>
            <a:gdLst/>
            <a:ahLst/>
            <a:cxnLst/>
            <a:rect l="0" t="0" r="0" b="0"/>
            <a:pathLst>
              <a:path w="168678" h="380865">
                <a:moveTo>
                  <a:pt x="161520" y="29391"/>
                </a:moveTo>
                <a:lnTo>
                  <a:pt x="156969" y="20289"/>
                </a:lnTo>
                <a:lnTo>
                  <a:pt x="153724" y="16656"/>
                </a:lnTo>
                <a:lnTo>
                  <a:pt x="149655" y="13281"/>
                </a:lnTo>
                <a:lnTo>
                  <a:pt x="145037" y="10078"/>
                </a:lnTo>
                <a:lnTo>
                  <a:pt x="141007" y="6991"/>
                </a:lnTo>
                <a:lnTo>
                  <a:pt x="137367" y="3980"/>
                </a:lnTo>
                <a:lnTo>
                  <a:pt x="133988" y="1020"/>
                </a:lnTo>
                <a:lnTo>
                  <a:pt x="129830" y="0"/>
                </a:lnTo>
                <a:lnTo>
                  <a:pt x="125154" y="272"/>
                </a:lnTo>
                <a:lnTo>
                  <a:pt x="120131" y="1406"/>
                </a:lnTo>
                <a:lnTo>
                  <a:pt x="114877" y="2162"/>
                </a:lnTo>
                <a:lnTo>
                  <a:pt x="109470" y="2666"/>
                </a:lnTo>
                <a:lnTo>
                  <a:pt x="103960" y="3002"/>
                </a:lnTo>
                <a:lnTo>
                  <a:pt x="99334" y="4178"/>
                </a:lnTo>
                <a:lnTo>
                  <a:pt x="95298" y="5915"/>
                </a:lnTo>
                <a:lnTo>
                  <a:pt x="91654" y="8025"/>
                </a:lnTo>
                <a:lnTo>
                  <a:pt x="88273" y="11337"/>
                </a:lnTo>
                <a:lnTo>
                  <a:pt x="85066" y="15450"/>
                </a:lnTo>
                <a:lnTo>
                  <a:pt x="81976" y="20097"/>
                </a:lnTo>
                <a:lnTo>
                  <a:pt x="76105" y="26053"/>
                </a:lnTo>
                <a:lnTo>
                  <a:pt x="68382" y="32880"/>
                </a:lnTo>
                <a:lnTo>
                  <a:pt x="59423" y="40290"/>
                </a:lnTo>
                <a:lnTo>
                  <a:pt x="51545" y="48087"/>
                </a:lnTo>
                <a:lnTo>
                  <a:pt x="44389" y="56142"/>
                </a:lnTo>
                <a:lnTo>
                  <a:pt x="37712" y="64370"/>
                </a:lnTo>
                <a:lnTo>
                  <a:pt x="32309" y="71761"/>
                </a:lnTo>
                <a:lnTo>
                  <a:pt x="27754" y="78592"/>
                </a:lnTo>
                <a:lnTo>
                  <a:pt x="23765" y="85052"/>
                </a:lnTo>
                <a:lnTo>
                  <a:pt x="20154" y="91263"/>
                </a:lnTo>
                <a:lnTo>
                  <a:pt x="13600" y="103245"/>
                </a:lnTo>
                <a:lnTo>
                  <a:pt x="11472" y="110059"/>
                </a:lnTo>
                <a:lnTo>
                  <a:pt x="10053" y="117460"/>
                </a:lnTo>
                <a:lnTo>
                  <a:pt x="9107" y="125251"/>
                </a:lnTo>
                <a:lnTo>
                  <a:pt x="7524" y="132350"/>
                </a:lnTo>
                <a:lnTo>
                  <a:pt x="5516" y="138988"/>
                </a:lnTo>
                <a:lnTo>
                  <a:pt x="1697" y="150491"/>
                </a:lnTo>
                <a:lnTo>
                  <a:pt x="0" y="158778"/>
                </a:lnTo>
                <a:lnTo>
                  <a:pt x="500" y="162322"/>
                </a:lnTo>
                <a:lnTo>
                  <a:pt x="1786" y="165636"/>
                </a:lnTo>
                <a:lnTo>
                  <a:pt x="4802" y="171859"/>
                </a:lnTo>
                <a:lnTo>
                  <a:pt x="6143" y="177800"/>
                </a:lnTo>
                <a:lnTo>
                  <a:pt x="9278" y="183616"/>
                </a:lnTo>
                <a:lnTo>
                  <a:pt x="11448" y="186500"/>
                </a:lnTo>
                <a:lnTo>
                  <a:pt x="13847" y="188423"/>
                </a:lnTo>
                <a:lnTo>
                  <a:pt x="16399" y="189705"/>
                </a:lnTo>
                <a:lnTo>
                  <a:pt x="19052" y="190559"/>
                </a:lnTo>
                <a:lnTo>
                  <a:pt x="22727" y="191129"/>
                </a:lnTo>
                <a:lnTo>
                  <a:pt x="27081" y="191509"/>
                </a:lnTo>
                <a:lnTo>
                  <a:pt x="31889" y="191762"/>
                </a:lnTo>
                <a:lnTo>
                  <a:pt x="36999" y="190978"/>
                </a:lnTo>
                <a:lnTo>
                  <a:pt x="42311" y="189504"/>
                </a:lnTo>
                <a:lnTo>
                  <a:pt x="47757" y="187568"/>
                </a:lnTo>
                <a:lnTo>
                  <a:pt x="53293" y="185325"/>
                </a:lnTo>
                <a:lnTo>
                  <a:pt x="58889" y="182877"/>
                </a:lnTo>
                <a:lnTo>
                  <a:pt x="70186" y="177617"/>
                </a:lnTo>
                <a:lnTo>
                  <a:pt x="98669" y="163646"/>
                </a:lnTo>
                <a:lnTo>
                  <a:pt x="104379" y="159851"/>
                </a:lnTo>
                <a:lnTo>
                  <a:pt x="110091" y="155417"/>
                </a:lnTo>
                <a:lnTo>
                  <a:pt x="115804" y="150556"/>
                </a:lnTo>
                <a:lnTo>
                  <a:pt x="122470" y="144458"/>
                </a:lnTo>
                <a:lnTo>
                  <a:pt x="137497" y="130062"/>
                </a:lnTo>
                <a:lnTo>
                  <a:pt x="143600" y="123175"/>
                </a:lnTo>
                <a:lnTo>
                  <a:pt x="148621" y="116679"/>
                </a:lnTo>
                <a:lnTo>
                  <a:pt x="152920" y="110443"/>
                </a:lnTo>
                <a:lnTo>
                  <a:pt x="155787" y="104381"/>
                </a:lnTo>
                <a:lnTo>
                  <a:pt x="158972" y="92565"/>
                </a:lnTo>
                <a:lnTo>
                  <a:pt x="162927" y="83503"/>
                </a:lnTo>
                <a:lnTo>
                  <a:pt x="165316" y="79753"/>
                </a:lnTo>
                <a:lnTo>
                  <a:pt x="167970" y="70507"/>
                </a:lnTo>
                <a:lnTo>
                  <a:pt x="168677" y="65374"/>
                </a:lnTo>
                <a:lnTo>
                  <a:pt x="168196" y="61000"/>
                </a:lnTo>
                <a:lnTo>
                  <a:pt x="166923" y="57131"/>
                </a:lnTo>
                <a:lnTo>
                  <a:pt x="163922" y="50292"/>
                </a:lnTo>
                <a:lnTo>
                  <a:pt x="162232" y="42992"/>
                </a:lnTo>
                <a:lnTo>
                  <a:pt x="161994" y="43221"/>
                </a:lnTo>
                <a:lnTo>
                  <a:pt x="161836" y="44326"/>
                </a:lnTo>
                <a:lnTo>
                  <a:pt x="159121" y="48094"/>
                </a:lnTo>
                <a:lnTo>
                  <a:pt x="157063" y="50432"/>
                </a:lnTo>
                <a:lnTo>
                  <a:pt x="154776" y="60650"/>
                </a:lnTo>
                <a:lnTo>
                  <a:pt x="154167" y="67376"/>
                </a:lnTo>
                <a:lnTo>
                  <a:pt x="154713" y="76622"/>
                </a:lnTo>
                <a:lnTo>
                  <a:pt x="156029" y="87548"/>
                </a:lnTo>
                <a:lnTo>
                  <a:pt x="157860" y="99595"/>
                </a:lnTo>
                <a:lnTo>
                  <a:pt x="159080" y="109531"/>
                </a:lnTo>
                <a:lnTo>
                  <a:pt x="159893" y="118060"/>
                </a:lnTo>
                <a:lnTo>
                  <a:pt x="160435" y="125651"/>
                </a:lnTo>
                <a:lnTo>
                  <a:pt x="160797" y="133570"/>
                </a:lnTo>
                <a:lnTo>
                  <a:pt x="161199" y="149988"/>
                </a:lnTo>
                <a:lnTo>
                  <a:pt x="161425" y="175296"/>
                </a:lnTo>
                <a:lnTo>
                  <a:pt x="162409" y="186668"/>
                </a:lnTo>
                <a:lnTo>
                  <a:pt x="164018" y="199965"/>
                </a:lnTo>
                <a:lnTo>
                  <a:pt x="166043" y="214545"/>
                </a:lnTo>
                <a:lnTo>
                  <a:pt x="166440" y="228074"/>
                </a:lnTo>
                <a:lnTo>
                  <a:pt x="165753" y="240904"/>
                </a:lnTo>
                <a:lnTo>
                  <a:pt x="156186" y="327084"/>
                </a:lnTo>
                <a:lnTo>
                  <a:pt x="154387" y="346802"/>
                </a:lnTo>
                <a:lnTo>
                  <a:pt x="153587" y="358740"/>
                </a:lnTo>
                <a:lnTo>
                  <a:pt x="153232" y="367221"/>
                </a:lnTo>
                <a:lnTo>
                  <a:pt x="152947" y="3808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9"/>
          <p:cNvSpPr/>
          <p:nvPr/>
        </p:nvSpPr>
        <p:spPr>
          <a:xfrm>
            <a:off x="329702" y="1337663"/>
            <a:ext cx="812741" cy="683738"/>
          </a:xfrm>
          <a:custGeom>
            <a:avLst/>
            <a:gdLst/>
            <a:ahLst/>
            <a:cxnLst/>
            <a:rect l="0" t="0" r="0" b="0"/>
            <a:pathLst>
              <a:path w="812741" h="683738">
                <a:moveTo>
                  <a:pt x="461825" y="8219"/>
                </a:moveTo>
                <a:lnTo>
                  <a:pt x="442246" y="2328"/>
                </a:lnTo>
                <a:lnTo>
                  <a:pt x="422898" y="441"/>
                </a:lnTo>
                <a:lnTo>
                  <a:pt x="404201" y="0"/>
                </a:lnTo>
                <a:lnTo>
                  <a:pt x="383192" y="2343"/>
                </a:lnTo>
                <a:lnTo>
                  <a:pt x="362107" y="6560"/>
                </a:lnTo>
                <a:lnTo>
                  <a:pt x="311957" y="19807"/>
                </a:lnTo>
                <a:lnTo>
                  <a:pt x="289807" y="27974"/>
                </a:lnTo>
                <a:lnTo>
                  <a:pt x="278566" y="32819"/>
                </a:lnTo>
                <a:lnTo>
                  <a:pt x="263452" y="40812"/>
                </a:lnTo>
                <a:lnTo>
                  <a:pt x="245757" y="50902"/>
                </a:lnTo>
                <a:lnTo>
                  <a:pt x="226339" y="62392"/>
                </a:lnTo>
                <a:lnTo>
                  <a:pt x="210537" y="72910"/>
                </a:lnTo>
                <a:lnTo>
                  <a:pt x="185359" y="92215"/>
                </a:lnTo>
                <a:lnTo>
                  <a:pt x="150568" y="119149"/>
                </a:lnTo>
                <a:lnTo>
                  <a:pt x="130131" y="136579"/>
                </a:lnTo>
                <a:lnTo>
                  <a:pt x="111523" y="153850"/>
                </a:lnTo>
                <a:lnTo>
                  <a:pt x="93728" y="171051"/>
                </a:lnTo>
                <a:lnTo>
                  <a:pt x="76294" y="190762"/>
                </a:lnTo>
                <a:lnTo>
                  <a:pt x="67644" y="201352"/>
                </a:lnTo>
                <a:lnTo>
                  <a:pt x="60925" y="212222"/>
                </a:lnTo>
                <a:lnTo>
                  <a:pt x="55493" y="223278"/>
                </a:lnTo>
                <a:lnTo>
                  <a:pt x="30830" y="282051"/>
                </a:lnTo>
                <a:lnTo>
                  <a:pt x="24000" y="296501"/>
                </a:lnTo>
                <a:lnTo>
                  <a:pt x="17542" y="308992"/>
                </a:lnTo>
                <a:lnTo>
                  <a:pt x="11331" y="320177"/>
                </a:lnTo>
                <a:lnTo>
                  <a:pt x="7191" y="331444"/>
                </a:lnTo>
                <a:lnTo>
                  <a:pt x="4430" y="342765"/>
                </a:lnTo>
                <a:lnTo>
                  <a:pt x="2590" y="354122"/>
                </a:lnTo>
                <a:lnTo>
                  <a:pt x="546" y="374361"/>
                </a:lnTo>
                <a:lnTo>
                  <a:pt x="0" y="383759"/>
                </a:lnTo>
                <a:lnTo>
                  <a:pt x="589" y="397644"/>
                </a:lnTo>
                <a:lnTo>
                  <a:pt x="1935" y="414521"/>
                </a:lnTo>
                <a:lnTo>
                  <a:pt x="3784" y="433392"/>
                </a:lnTo>
                <a:lnTo>
                  <a:pt x="5017" y="448830"/>
                </a:lnTo>
                <a:lnTo>
                  <a:pt x="5839" y="461980"/>
                </a:lnTo>
                <a:lnTo>
                  <a:pt x="6387" y="473604"/>
                </a:lnTo>
                <a:lnTo>
                  <a:pt x="12075" y="494139"/>
                </a:lnTo>
                <a:lnTo>
                  <a:pt x="16259" y="503616"/>
                </a:lnTo>
                <a:lnTo>
                  <a:pt x="20954" y="515649"/>
                </a:lnTo>
                <a:lnTo>
                  <a:pt x="31250" y="544258"/>
                </a:lnTo>
                <a:lnTo>
                  <a:pt x="38567" y="558936"/>
                </a:lnTo>
                <a:lnTo>
                  <a:pt x="47256" y="573484"/>
                </a:lnTo>
                <a:lnTo>
                  <a:pt x="56858" y="587945"/>
                </a:lnTo>
                <a:lnTo>
                  <a:pt x="72607" y="609092"/>
                </a:lnTo>
                <a:lnTo>
                  <a:pt x="85957" y="624841"/>
                </a:lnTo>
                <a:lnTo>
                  <a:pt x="98240" y="638191"/>
                </a:lnTo>
                <a:lnTo>
                  <a:pt x="112589" y="647934"/>
                </a:lnTo>
                <a:lnTo>
                  <a:pt x="136733" y="658774"/>
                </a:lnTo>
                <a:lnTo>
                  <a:pt x="159444" y="668019"/>
                </a:lnTo>
                <a:lnTo>
                  <a:pt x="183318" y="676790"/>
                </a:lnTo>
                <a:lnTo>
                  <a:pt x="202789" y="681599"/>
                </a:lnTo>
                <a:lnTo>
                  <a:pt x="220968" y="683737"/>
                </a:lnTo>
                <a:lnTo>
                  <a:pt x="241112" y="682147"/>
                </a:lnTo>
                <a:lnTo>
                  <a:pt x="261813" y="678265"/>
                </a:lnTo>
                <a:lnTo>
                  <a:pt x="280538" y="673365"/>
                </a:lnTo>
                <a:lnTo>
                  <a:pt x="345058" y="656814"/>
                </a:lnTo>
                <a:lnTo>
                  <a:pt x="367701" y="648591"/>
                </a:lnTo>
                <a:lnTo>
                  <a:pt x="379073" y="643731"/>
                </a:lnTo>
                <a:lnTo>
                  <a:pt x="463341" y="605036"/>
                </a:lnTo>
                <a:lnTo>
                  <a:pt x="489506" y="591834"/>
                </a:lnTo>
                <a:lnTo>
                  <a:pt x="510759" y="580176"/>
                </a:lnTo>
                <a:lnTo>
                  <a:pt x="528737" y="569546"/>
                </a:lnTo>
                <a:lnTo>
                  <a:pt x="548343" y="556745"/>
                </a:lnTo>
                <a:lnTo>
                  <a:pt x="569034" y="542495"/>
                </a:lnTo>
                <a:lnTo>
                  <a:pt x="590448" y="527281"/>
                </a:lnTo>
                <a:lnTo>
                  <a:pt x="610438" y="511423"/>
                </a:lnTo>
                <a:lnTo>
                  <a:pt x="629481" y="495136"/>
                </a:lnTo>
                <a:lnTo>
                  <a:pt x="663973" y="463704"/>
                </a:lnTo>
                <a:lnTo>
                  <a:pt x="692004" y="437034"/>
                </a:lnTo>
                <a:lnTo>
                  <a:pt x="705765" y="420778"/>
                </a:lnTo>
                <a:lnTo>
                  <a:pt x="719702" y="402321"/>
                </a:lnTo>
                <a:lnTo>
                  <a:pt x="733755" y="382396"/>
                </a:lnTo>
                <a:lnTo>
                  <a:pt x="745029" y="365303"/>
                </a:lnTo>
                <a:lnTo>
                  <a:pt x="754450" y="350098"/>
                </a:lnTo>
                <a:lnTo>
                  <a:pt x="769998" y="323995"/>
                </a:lnTo>
                <a:lnTo>
                  <a:pt x="783258" y="302869"/>
                </a:lnTo>
                <a:lnTo>
                  <a:pt x="788509" y="292282"/>
                </a:lnTo>
                <a:lnTo>
                  <a:pt x="792962" y="281415"/>
                </a:lnTo>
                <a:lnTo>
                  <a:pt x="796883" y="270359"/>
                </a:lnTo>
                <a:lnTo>
                  <a:pt x="800449" y="256322"/>
                </a:lnTo>
                <a:lnTo>
                  <a:pt x="803780" y="240296"/>
                </a:lnTo>
                <a:lnTo>
                  <a:pt x="806952" y="222944"/>
                </a:lnTo>
                <a:lnTo>
                  <a:pt x="809067" y="207567"/>
                </a:lnTo>
                <a:lnTo>
                  <a:pt x="810477" y="193505"/>
                </a:lnTo>
                <a:lnTo>
                  <a:pt x="811417" y="180321"/>
                </a:lnTo>
                <a:lnTo>
                  <a:pt x="812044" y="168673"/>
                </a:lnTo>
                <a:lnTo>
                  <a:pt x="812740" y="148112"/>
                </a:lnTo>
                <a:lnTo>
                  <a:pt x="807970" y="129449"/>
                </a:lnTo>
                <a:lnTo>
                  <a:pt x="798547" y="110676"/>
                </a:lnTo>
                <a:lnTo>
                  <a:pt x="784834" y="89633"/>
                </a:lnTo>
                <a:lnTo>
                  <a:pt x="769215" y="72661"/>
                </a:lnTo>
                <a:lnTo>
                  <a:pt x="752748" y="59720"/>
                </a:lnTo>
                <a:lnTo>
                  <a:pt x="735904" y="50793"/>
                </a:lnTo>
                <a:lnTo>
                  <a:pt x="716353" y="43651"/>
                </a:lnTo>
                <a:lnTo>
                  <a:pt x="686466" y="34275"/>
                </a:lnTo>
                <a:lnTo>
                  <a:pt x="668345" y="29324"/>
                </a:lnTo>
                <a:lnTo>
                  <a:pt x="650767" y="27124"/>
                </a:lnTo>
                <a:lnTo>
                  <a:pt x="633429" y="26146"/>
                </a:lnTo>
                <a:lnTo>
                  <a:pt x="616198" y="25712"/>
                </a:lnTo>
                <a:lnTo>
                  <a:pt x="599015" y="25519"/>
                </a:lnTo>
                <a:lnTo>
                  <a:pt x="581853" y="27973"/>
                </a:lnTo>
                <a:lnTo>
                  <a:pt x="563748" y="33191"/>
                </a:lnTo>
                <a:lnTo>
                  <a:pt x="553587" y="37249"/>
                </a:lnTo>
                <a:lnTo>
                  <a:pt x="521832" y="510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0"/>
          <p:cNvSpPr/>
          <p:nvPr/>
        </p:nvSpPr>
        <p:spPr>
          <a:xfrm>
            <a:off x="362902" y="2267062"/>
            <a:ext cx="368108" cy="518380"/>
          </a:xfrm>
          <a:custGeom>
            <a:avLst/>
            <a:gdLst/>
            <a:ahLst/>
            <a:cxnLst/>
            <a:rect l="0" t="0" r="0" b="0"/>
            <a:pathLst>
              <a:path w="368108" h="518380">
                <a:moveTo>
                  <a:pt x="120015" y="56085"/>
                </a:moveTo>
                <a:lnTo>
                  <a:pt x="120015" y="51534"/>
                </a:lnTo>
                <a:lnTo>
                  <a:pt x="120967" y="50194"/>
                </a:lnTo>
                <a:lnTo>
                  <a:pt x="122555" y="49300"/>
                </a:lnTo>
                <a:lnTo>
                  <a:pt x="124566" y="48704"/>
                </a:lnTo>
                <a:lnTo>
                  <a:pt x="126859" y="49259"/>
                </a:lnTo>
                <a:lnTo>
                  <a:pt x="131947" y="52416"/>
                </a:lnTo>
                <a:lnTo>
                  <a:pt x="133684" y="54592"/>
                </a:lnTo>
                <a:lnTo>
                  <a:pt x="134843" y="56995"/>
                </a:lnTo>
                <a:lnTo>
                  <a:pt x="135615" y="59549"/>
                </a:lnTo>
                <a:lnTo>
                  <a:pt x="145804" y="72246"/>
                </a:lnTo>
                <a:lnTo>
                  <a:pt x="156337" y="83522"/>
                </a:lnTo>
                <a:lnTo>
                  <a:pt x="165051" y="94949"/>
                </a:lnTo>
                <a:lnTo>
                  <a:pt x="174321" y="108600"/>
                </a:lnTo>
                <a:lnTo>
                  <a:pt x="181616" y="121018"/>
                </a:lnTo>
                <a:lnTo>
                  <a:pt x="191078" y="134168"/>
                </a:lnTo>
                <a:lnTo>
                  <a:pt x="199541" y="143493"/>
                </a:lnTo>
                <a:lnTo>
                  <a:pt x="208700" y="152083"/>
                </a:lnTo>
                <a:lnTo>
                  <a:pt x="215945" y="155901"/>
                </a:lnTo>
                <a:lnTo>
                  <a:pt x="224881" y="157598"/>
                </a:lnTo>
                <a:lnTo>
                  <a:pt x="234249" y="158352"/>
                </a:lnTo>
                <a:lnTo>
                  <a:pt x="241588" y="158687"/>
                </a:lnTo>
                <a:lnTo>
                  <a:pt x="250565" y="156296"/>
                </a:lnTo>
                <a:lnTo>
                  <a:pt x="261857" y="151106"/>
                </a:lnTo>
                <a:lnTo>
                  <a:pt x="268869" y="147054"/>
                </a:lnTo>
                <a:lnTo>
                  <a:pt x="276401" y="142449"/>
                </a:lnTo>
                <a:lnTo>
                  <a:pt x="283327" y="138426"/>
                </a:lnTo>
                <a:lnTo>
                  <a:pt x="296103" y="131416"/>
                </a:lnTo>
                <a:lnTo>
                  <a:pt x="305591" y="125125"/>
                </a:lnTo>
                <a:lnTo>
                  <a:pt x="309455" y="122115"/>
                </a:lnTo>
                <a:lnTo>
                  <a:pt x="314888" y="116297"/>
                </a:lnTo>
                <a:lnTo>
                  <a:pt x="321368" y="108609"/>
                </a:lnTo>
                <a:lnTo>
                  <a:pt x="328545" y="99673"/>
                </a:lnTo>
                <a:lnTo>
                  <a:pt x="334283" y="90859"/>
                </a:lnTo>
                <a:lnTo>
                  <a:pt x="339060" y="82125"/>
                </a:lnTo>
                <a:lnTo>
                  <a:pt x="343198" y="73445"/>
                </a:lnTo>
                <a:lnTo>
                  <a:pt x="347795" y="58721"/>
                </a:lnTo>
                <a:lnTo>
                  <a:pt x="349021" y="52127"/>
                </a:lnTo>
                <a:lnTo>
                  <a:pt x="348885" y="46779"/>
                </a:lnTo>
                <a:lnTo>
                  <a:pt x="347843" y="42261"/>
                </a:lnTo>
                <a:lnTo>
                  <a:pt x="346195" y="38296"/>
                </a:lnTo>
                <a:lnTo>
                  <a:pt x="343876" y="23615"/>
                </a:lnTo>
                <a:lnTo>
                  <a:pt x="342598" y="20151"/>
                </a:lnTo>
                <a:lnTo>
                  <a:pt x="340794" y="17842"/>
                </a:lnTo>
                <a:lnTo>
                  <a:pt x="331054" y="9584"/>
                </a:lnTo>
                <a:lnTo>
                  <a:pt x="328335" y="7940"/>
                </a:lnTo>
                <a:lnTo>
                  <a:pt x="322774" y="6112"/>
                </a:lnTo>
                <a:lnTo>
                  <a:pt x="320910" y="4672"/>
                </a:lnTo>
                <a:lnTo>
                  <a:pt x="319668" y="2760"/>
                </a:lnTo>
                <a:lnTo>
                  <a:pt x="318839" y="532"/>
                </a:lnTo>
                <a:lnTo>
                  <a:pt x="317334" y="0"/>
                </a:lnTo>
                <a:lnTo>
                  <a:pt x="315379" y="597"/>
                </a:lnTo>
                <a:lnTo>
                  <a:pt x="313122" y="1948"/>
                </a:lnTo>
                <a:lnTo>
                  <a:pt x="311618" y="3801"/>
                </a:lnTo>
                <a:lnTo>
                  <a:pt x="310616" y="5989"/>
                </a:lnTo>
                <a:lnTo>
                  <a:pt x="309947" y="8400"/>
                </a:lnTo>
                <a:lnTo>
                  <a:pt x="311744" y="18699"/>
                </a:lnTo>
                <a:lnTo>
                  <a:pt x="314765" y="31849"/>
                </a:lnTo>
                <a:lnTo>
                  <a:pt x="316108" y="44044"/>
                </a:lnTo>
                <a:lnTo>
                  <a:pt x="319245" y="55813"/>
                </a:lnTo>
                <a:lnTo>
                  <a:pt x="324767" y="68347"/>
                </a:lnTo>
                <a:lnTo>
                  <a:pt x="341294" y="97136"/>
                </a:lnTo>
                <a:lnTo>
                  <a:pt x="347901" y="110525"/>
                </a:lnTo>
                <a:lnTo>
                  <a:pt x="354013" y="126001"/>
                </a:lnTo>
                <a:lnTo>
                  <a:pt x="359904" y="142404"/>
                </a:lnTo>
                <a:lnTo>
                  <a:pt x="362808" y="150778"/>
                </a:lnTo>
                <a:lnTo>
                  <a:pt x="364745" y="160172"/>
                </a:lnTo>
                <a:lnTo>
                  <a:pt x="366036" y="170244"/>
                </a:lnTo>
                <a:lnTo>
                  <a:pt x="366896" y="180768"/>
                </a:lnTo>
                <a:lnTo>
                  <a:pt x="367470" y="190642"/>
                </a:lnTo>
                <a:lnTo>
                  <a:pt x="368107" y="209233"/>
                </a:lnTo>
                <a:lnTo>
                  <a:pt x="367325" y="219144"/>
                </a:lnTo>
                <a:lnTo>
                  <a:pt x="365851" y="229561"/>
                </a:lnTo>
                <a:lnTo>
                  <a:pt x="363915" y="240316"/>
                </a:lnTo>
                <a:lnTo>
                  <a:pt x="361673" y="251295"/>
                </a:lnTo>
                <a:lnTo>
                  <a:pt x="356641" y="273655"/>
                </a:lnTo>
                <a:lnTo>
                  <a:pt x="353013" y="283999"/>
                </a:lnTo>
                <a:lnTo>
                  <a:pt x="348690" y="293753"/>
                </a:lnTo>
                <a:lnTo>
                  <a:pt x="343902" y="303113"/>
                </a:lnTo>
                <a:lnTo>
                  <a:pt x="337853" y="313163"/>
                </a:lnTo>
                <a:lnTo>
                  <a:pt x="330963" y="323673"/>
                </a:lnTo>
                <a:lnTo>
                  <a:pt x="323512" y="334489"/>
                </a:lnTo>
                <a:lnTo>
                  <a:pt x="314734" y="345511"/>
                </a:lnTo>
                <a:lnTo>
                  <a:pt x="305073" y="356668"/>
                </a:lnTo>
                <a:lnTo>
                  <a:pt x="294822" y="367916"/>
                </a:lnTo>
                <a:lnTo>
                  <a:pt x="284178" y="378272"/>
                </a:lnTo>
                <a:lnTo>
                  <a:pt x="273272" y="388034"/>
                </a:lnTo>
                <a:lnTo>
                  <a:pt x="262191" y="397399"/>
                </a:lnTo>
                <a:lnTo>
                  <a:pt x="251947" y="406500"/>
                </a:lnTo>
                <a:lnTo>
                  <a:pt x="232944" y="424233"/>
                </a:lnTo>
                <a:lnTo>
                  <a:pt x="222923" y="432962"/>
                </a:lnTo>
                <a:lnTo>
                  <a:pt x="212433" y="441639"/>
                </a:lnTo>
                <a:lnTo>
                  <a:pt x="201629" y="450281"/>
                </a:lnTo>
                <a:lnTo>
                  <a:pt x="186807" y="459852"/>
                </a:lnTo>
                <a:lnTo>
                  <a:pt x="169306" y="470043"/>
                </a:lnTo>
                <a:lnTo>
                  <a:pt x="150018" y="480647"/>
                </a:lnTo>
                <a:lnTo>
                  <a:pt x="134302" y="488669"/>
                </a:lnTo>
                <a:lnTo>
                  <a:pt x="120967" y="494969"/>
                </a:lnTo>
                <a:lnTo>
                  <a:pt x="109220" y="500122"/>
                </a:lnTo>
                <a:lnTo>
                  <a:pt x="96626" y="504510"/>
                </a:lnTo>
                <a:lnTo>
                  <a:pt x="83467" y="508387"/>
                </a:lnTo>
                <a:lnTo>
                  <a:pt x="69932" y="511925"/>
                </a:lnTo>
                <a:lnTo>
                  <a:pt x="59004" y="514283"/>
                </a:lnTo>
                <a:lnTo>
                  <a:pt x="49813" y="515856"/>
                </a:lnTo>
                <a:lnTo>
                  <a:pt x="41781" y="516904"/>
                </a:lnTo>
                <a:lnTo>
                  <a:pt x="34522" y="517603"/>
                </a:lnTo>
                <a:lnTo>
                  <a:pt x="27777" y="518068"/>
                </a:lnTo>
                <a:lnTo>
                  <a:pt x="21375" y="518379"/>
                </a:lnTo>
                <a:lnTo>
                  <a:pt x="17108" y="517634"/>
                </a:lnTo>
                <a:lnTo>
                  <a:pt x="14263" y="516184"/>
                </a:lnTo>
                <a:lnTo>
                  <a:pt x="12366" y="514265"/>
                </a:lnTo>
                <a:lnTo>
                  <a:pt x="5146" y="502463"/>
                </a:lnTo>
                <a:lnTo>
                  <a:pt x="2287" y="492283"/>
                </a:lnTo>
                <a:lnTo>
                  <a:pt x="0" y="4589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1"/>
          <p:cNvSpPr/>
          <p:nvPr/>
        </p:nvSpPr>
        <p:spPr>
          <a:xfrm>
            <a:off x="851534" y="2323157"/>
            <a:ext cx="300039" cy="25708"/>
          </a:xfrm>
          <a:custGeom>
            <a:avLst/>
            <a:gdLst/>
            <a:ahLst/>
            <a:cxnLst/>
            <a:rect l="0" t="0" r="0" b="0"/>
            <a:pathLst>
              <a:path w="300039" h="25708">
                <a:moveTo>
                  <a:pt x="0" y="25707"/>
                </a:moveTo>
                <a:lnTo>
                  <a:pt x="18204" y="21157"/>
                </a:lnTo>
                <a:lnTo>
                  <a:pt x="30233" y="19816"/>
                </a:lnTo>
                <a:lnTo>
                  <a:pt x="44921" y="18922"/>
                </a:lnTo>
                <a:lnTo>
                  <a:pt x="61380" y="18327"/>
                </a:lnTo>
                <a:lnTo>
                  <a:pt x="75210" y="16977"/>
                </a:lnTo>
                <a:lnTo>
                  <a:pt x="87288" y="15125"/>
                </a:lnTo>
                <a:lnTo>
                  <a:pt x="98197" y="12937"/>
                </a:lnTo>
                <a:lnTo>
                  <a:pt x="108327" y="11479"/>
                </a:lnTo>
                <a:lnTo>
                  <a:pt x="117938" y="10507"/>
                </a:lnTo>
                <a:lnTo>
                  <a:pt x="127203" y="9859"/>
                </a:lnTo>
                <a:lnTo>
                  <a:pt x="137190" y="8474"/>
                </a:lnTo>
                <a:lnTo>
                  <a:pt x="147657" y="6599"/>
                </a:lnTo>
                <a:lnTo>
                  <a:pt x="158446" y="4396"/>
                </a:lnTo>
                <a:lnTo>
                  <a:pt x="168496" y="2927"/>
                </a:lnTo>
                <a:lnTo>
                  <a:pt x="178053" y="1948"/>
                </a:lnTo>
                <a:lnTo>
                  <a:pt x="187282" y="1296"/>
                </a:lnTo>
                <a:lnTo>
                  <a:pt x="196292" y="860"/>
                </a:lnTo>
                <a:lnTo>
                  <a:pt x="213924" y="377"/>
                </a:lnTo>
                <a:lnTo>
                  <a:pt x="284031" y="0"/>
                </a:lnTo>
                <a:lnTo>
                  <a:pt x="286509" y="949"/>
                </a:lnTo>
                <a:lnTo>
                  <a:pt x="288161" y="2534"/>
                </a:lnTo>
                <a:lnTo>
                  <a:pt x="289263" y="4544"/>
                </a:lnTo>
                <a:lnTo>
                  <a:pt x="290949" y="5883"/>
                </a:lnTo>
                <a:lnTo>
                  <a:pt x="293026" y="6776"/>
                </a:lnTo>
                <a:lnTo>
                  <a:pt x="300038" y="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2"/>
          <p:cNvSpPr/>
          <p:nvPr/>
        </p:nvSpPr>
        <p:spPr>
          <a:xfrm>
            <a:off x="911542" y="2374582"/>
            <a:ext cx="325756" cy="73520"/>
          </a:xfrm>
          <a:custGeom>
            <a:avLst/>
            <a:gdLst/>
            <a:ahLst/>
            <a:cxnLst/>
            <a:rect l="0" t="0" r="0" b="0"/>
            <a:pathLst>
              <a:path w="325756" h="73520">
                <a:moveTo>
                  <a:pt x="0" y="68580"/>
                </a:moveTo>
                <a:lnTo>
                  <a:pt x="9102" y="73131"/>
                </a:lnTo>
                <a:lnTo>
                  <a:pt x="13688" y="73519"/>
                </a:lnTo>
                <a:lnTo>
                  <a:pt x="30196" y="70467"/>
                </a:lnTo>
                <a:lnTo>
                  <a:pt x="37276" y="69838"/>
                </a:lnTo>
                <a:lnTo>
                  <a:pt x="44853" y="69419"/>
                </a:lnTo>
                <a:lnTo>
                  <a:pt x="53714" y="68187"/>
                </a:lnTo>
                <a:lnTo>
                  <a:pt x="63432" y="66413"/>
                </a:lnTo>
                <a:lnTo>
                  <a:pt x="73721" y="64278"/>
                </a:lnTo>
                <a:lnTo>
                  <a:pt x="95312" y="59365"/>
                </a:lnTo>
                <a:lnTo>
                  <a:pt x="152534" y="45636"/>
                </a:lnTo>
                <a:lnTo>
                  <a:pt x="178918" y="39968"/>
                </a:lnTo>
                <a:lnTo>
                  <a:pt x="190716" y="37122"/>
                </a:lnTo>
                <a:lnTo>
                  <a:pt x="201439" y="34273"/>
                </a:lnTo>
                <a:lnTo>
                  <a:pt x="221926" y="28568"/>
                </a:lnTo>
                <a:lnTo>
                  <a:pt x="243731" y="22857"/>
                </a:lnTo>
                <a:lnTo>
                  <a:pt x="253928" y="20000"/>
                </a:lnTo>
                <a:lnTo>
                  <a:pt x="263582" y="17144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3"/>
          <p:cNvSpPr/>
          <p:nvPr/>
        </p:nvSpPr>
        <p:spPr>
          <a:xfrm>
            <a:off x="1237297" y="2194604"/>
            <a:ext cx="317183" cy="187760"/>
          </a:xfrm>
          <a:custGeom>
            <a:avLst/>
            <a:gdLst/>
            <a:ahLst/>
            <a:cxnLst/>
            <a:rect l="0" t="0" r="0" b="0"/>
            <a:pathLst>
              <a:path w="317183" h="187760">
                <a:moveTo>
                  <a:pt x="0" y="77108"/>
                </a:moveTo>
                <a:lnTo>
                  <a:pt x="4551" y="63456"/>
                </a:lnTo>
                <a:lnTo>
                  <a:pt x="8749" y="57529"/>
                </a:lnTo>
                <a:lnTo>
                  <a:pt x="14405" y="51673"/>
                </a:lnTo>
                <a:lnTo>
                  <a:pt x="26405" y="41038"/>
                </a:lnTo>
                <a:lnTo>
                  <a:pt x="34913" y="33137"/>
                </a:lnTo>
                <a:lnTo>
                  <a:pt x="39468" y="29697"/>
                </a:lnTo>
                <a:lnTo>
                  <a:pt x="44409" y="26451"/>
                </a:lnTo>
                <a:lnTo>
                  <a:pt x="49609" y="23334"/>
                </a:lnTo>
                <a:lnTo>
                  <a:pt x="55933" y="20304"/>
                </a:lnTo>
                <a:lnTo>
                  <a:pt x="63006" y="17331"/>
                </a:lnTo>
                <a:lnTo>
                  <a:pt x="70579" y="14397"/>
                </a:lnTo>
                <a:lnTo>
                  <a:pt x="77533" y="11488"/>
                </a:lnTo>
                <a:lnTo>
                  <a:pt x="84073" y="8596"/>
                </a:lnTo>
                <a:lnTo>
                  <a:pt x="90339" y="5716"/>
                </a:lnTo>
                <a:lnTo>
                  <a:pt x="96421" y="3796"/>
                </a:lnTo>
                <a:lnTo>
                  <a:pt x="102381" y="2516"/>
                </a:lnTo>
                <a:lnTo>
                  <a:pt x="108259" y="1663"/>
                </a:lnTo>
                <a:lnTo>
                  <a:pt x="115987" y="1094"/>
                </a:lnTo>
                <a:lnTo>
                  <a:pt x="124950" y="714"/>
                </a:lnTo>
                <a:lnTo>
                  <a:pt x="150687" y="180"/>
                </a:lnTo>
                <a:lnTo>
                  <a:pt x="171900" y="0"/>
                </a:lnTo>
                <a:lnTo>
                  <a:pt x="175560" y="938"/>
                </a:lnTo>
                <a:lnTo>
                  <a:pt x="182167" y="4520"/>
                </a:lnTo>
                <a:lnTo>
                  <a:pt x="184309" y="6808"/>
                </a:lnTo>
                <a:lnTo>
                  <a:pt x="185738" y="9286"/>
                </a:lnTo>
                <a:lnTo>
                  <a:pt x="186690" y="11891"/>
                </a:lnTo>
                <a:lnTo>
                  <a:pt x="190288" y="17325"/>
                </a:lnTo>
                <a:lnTo>
                  <a:pt x="192581" y="20108"/>
                </a:lnTo>
                <a:lnTo>
                  <a:pt x="193157" y="22915"/>
                </a:lnTo>
                <a:lnTo>
                  <a:pt x="192589" y="25740"/>
                </a:lnTo>
                <a:lnTo>
                  <a:pt x="191258" y="28575"/>
                </a:lnTo>
                <a:lnTo>
                  <a:pt x="190370" y="32370"/>
                </a:lnTo>
                <a:lnTo>
                  <a:pt x="189778" y="36805"/>
                </a:lnTo>
                <a:lnTo>
                  <a:pt x="189384" y="41667"/>
                </a:lnTo>
                <a:lnTo>
                  <a:pt x="188168" y="45861"/>
                </a:lnTo>
                <a:lnTo>
                  <a:pt x="186406" y="49609"/>
                </a:lnTo>
                <a:lnTo>
                  <a:pt x="184278" y="53060"/>
                </a:lnTo>
                <a:lnTo>
                  <a:pt x="180954" y="57266"/>
                </a:lnTo>
                <a:lnTo>
                  <a:pt x="176834" y="61975"/>
                </a:lnTo>
                <a:lnTo>
                  <a:pt x="172182" y="67019"/>
                </a:lnTo>
                <a:lnTo>
                  <a:pt x="166223" y="74192"/>
                </a:lnTo>
                <a:lnTo>
                  <a:pt x="151982" y="92322"/>
                </a:lnTo>
                <a:lnTo>
                  <a:pt x="144184" y="104396"/>
                </a:lnTo>
                <a:lnTo>
                  <a:pt x="136127" y="118160"/>
                </a:lnTo>
                <a:lnTo>
                  <a:pt x="116217" y="154677"/>
                </a:lnTo>
                <a:lnTo>
                  <a:pt x="111768" y="163110"/>
                </a:lnTo>
                <a:lnTo>
                  <a:pt x="109754" y="169685"/>
                </a:lnTo>
                <a:lnTo>
                  <a:pt x="109364" y="175021"/>
                </a:lnTo>
                <a:lnTo>
                  <a:pt x="110057" y="179531"/>
                </a:lnTo>
                <a:lnTo>
                  <a:pt x="111471" y="182538"/>
                </a:lnTo>
                <a:lnTo>
                  <a:pt x="113367" y="184542"/>
                </a:lnTo>
                <a:lnTo>
                  <a:pt x="115583" y="185878"/>
                </a:lnTo>
                <a:lnTo>
                  <a:pt x="120585" y="187363"/>
                </a:lnTo>
                <a:lnTo>
                  <a:pt x="123253" y="187759"/>
                </a:lnTo>
                <a:lnTo>
                  <a:pt x="131296" y="185659"/>
                </a:lnTo>
                <a:lnTo>
                  <a:pt x="136108" y="183765"/>
                </a:lnTo>
                <a:lnTo>
                  <a:pt x="147889" y="180598"/>
                </a:lnTo>
                <a:lnTo>
                  <a:pt x="183838" y="171999"/>
                </a:lnTo>
                <a:lnTo>
                  <a:pt x="199711" y="167038"/>
                </a:lnTo>
                <a:lnTo>
                  <a:pt x="213151" y="161827"/>
                </a:lnTo>
                <a:lnTo>
                  <a:pt x="224968" y="156447"/>
                </a:lnTo>
                <a:lnTo>
                  <a:pt x="236656" y="151908"/>
                </a:lnTo>
                <a:lnTo>
                  <a:pt x="248258" y="147930"/>
                </a:lnTo>
                <a:lnTo>
                  <a:pt x="317182" y="1199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4"/>
          <p:cNvSpPr/>
          <p:nvPr/>
        </p:nvSpPr>
        <p:spPr>
          <a:xfrm>
            <a:off x="1408747" y="2143125"/>
            <a:ext cx="240031" cy="480061"/>
          </a:xfrm>
          <a:custGeom>
            <a:avLst/>
            <a:gdLst/>
            <a:ahLst/>
            <a:cxnLst/>
            <a:rect l="0" t="0" r="0" b="0"/>
            <a:pathLst>
              <a:path w="240031" h="480061">
                <a:moveTo>
                  <a:pt x="240030" y="0"/>
                </a:moveTo>
                <a:lnTo>
                  <a:pt x="234138" y="12735"/>
                </a:lnTo>
                <a:lnTo>
                  <a:pt x="231299" y="23352"/>
                </a:lnTo>
                <a:lnTo>
                  <a:pt x="224849" y="38140"/>
                </a:lnTo>
                <a:lnTo>
                  <a:pt x="216905" y="54586"/>
                </a:lnTo>
                <a:lnTo>
                  <a:pt x="211337" y="65853"/>
                </a:lnTo>
                <a:lnTo>
                  <a:pt x="206614" y="78192"/>
                </a:lnTo>
                <a:lnTo>
                  <a:pt x="193746" y="114762"/>
                </a:lnTo>
                <a:lnTo>
                  <a:pt x="187266" y="131753"/>
                </a:lnTo>
                <a:lnTo>
                  <a:pt x="181042" y="146890"/>
                </a:lnTo>
                <a:lnTo>
                  <a:pt x="174987" y="160791"/>
                </a:lnTo>
                <a:lnTo>
                  <a:pt x="158099" y="204178"/>
                </a:lnTo>
                <a:lnTo>
                  <a:pt x="148262" y="230416"/>
                </a:lnTo>
                <a:lnTo>
                  <a:pt x="139799" y="250765"/>
                </a:lnTo>
                <a:lnTo>
                  <a:pt x="132252" y="267189"/>
                </a:lnTo>
                <a:lnTo>
                  <a:pt x="125315" y="280996"/>
                </a:lnTo>
                <a:lnTo>
                  <a:pt x="118786" y="293058"/>
                </a:lnTo>
                <a:lnTo>
                  <a:pt x="112528" y="303957"/>
                </a:lnTo>
                <a:lnTo>
                  <a:pt x="106451" y="314080"/>
                </a:lnTo>
                <a:lnTo>
                  <a:pt x="94619" y="332949"/>
                </a:lnTo>
                <a:lnTo>
                  <a:pt x="88797" y="341981"/>
                </a:lnTo>
                <a:lnTo>
                  <a:pt x="82058" y="353717"/>
                </a:lnTo>
                <a:lnTo>
                  <a:pt x="66950" y="381998"/>
                </a:lnTo>
                <a:lnTo>
                  <a:pt x="59874" y="393730"/>
                </a:lnTo>
                <a:lnTo>
                  <a:pt x="53250" y="403456"/>
                </a:lnTo>
                <a:lnTo>
                  <a:pt x="46931" y="411846"/>
                </a:lnTo>
                <a:lnTo>
                  <a:pt x="41764" y="419344"/>
                </a:lnTo>
                <a:lnTo>
                  <a:pt x="37368" y="426247"/>
                </a:lnTo>
                <a:lnTo>
                  <a:pt x="29943" y="438045"/>
                </a:lnTo>
                <a:lnTo>
                  <a:pt x="23468" y="446464"/>
                </a:lnTo>
                <a:lnTo>
                  <a:pt x="17415" y="453381"/>
                </a:lnTo>
                <a:lnTo>
                  <a:pt x="14468" y="456559"/>
                </a:lnTo>
                <a:lnTo>
                  <a:pt x="12503" y="459630"/>
                </a:lnTo>
                <a:lnTo>
                  <a:pt x="8784" y="468503"/>
                </a:lnTo>
                <a:lnTo>
                  <a:pt x="6809" y="471403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5"/>
          <p:cNvSpPr/>
          <p:nvPr/>
        </p:nvSpPr>
        <p:spPr>
          <a:xfrm>
            <a:off x="1597342" y="2374763"/>
            <a:ext cx="260836" cy="244454"/>
          </a:xfrm>
          <a:custGeom>
            <a:avLst/>
            <a:gdLst/>
            <a:ahLst/>
            <a:cxnLst/>
            <a:rect l="0" t="0" r="0" b="0"/>
            <a:pathLst>
              <a:path w="260836" h="244454">
                <a:moveTo>
                  <a:pt x="0" y="51254"/>
                </a:moveTo>
                <a:lnTo>
                  <a:pt x="13652" y="42153"/>
                </a:lnTo>
                <a:lnTo>
                  <a:pt x="19579" y="38519"/>
                </a:lnTo>
                <a:lnTo>
                  <a:pt x="25435" y="35144"/>
                </a:lnTo>
                <a:lnTo>
                  <a:pt x="31244" y="31941"/>
                </a:lnTo>
                <a:lnTo>
                  <a:pt x="39879" y="27901"/>
                </a:lnTo>
                <a:lnTo>
                  <a:pt x="80338" y="10270"/>
                </a:lnTo>
                <a:lnTo>
                  <a:pt x="87848" y="6786"/>
                </a:lnTo>
                <a:lnTo>
                  <a:pt x="95713" y="4464"/>
                </a:lnTo>
                <a:lnTo>
                  <a:pt x="103814" y="2915"/>
                </a:lnTo>
                <a:lnTo>
                  <a:pt x="112072" y="1883"/>
                </a:lnTo>
                <a:lnTo>
                  <a:pt x="120435" y="1195"/>
                </a:lnTo>
                <a:lnTo>
                  <a:pt x="128867" y="736"/>
                </a:lnTo>
                <a:lnTo>
                  <a:pt x="144904" y="227"/>
                </a:lnTo>
                <a:lnTo>
                  <a:pt x="158382" y="0"/>
                </a:lnTo>
                <a:lnTo>
                  <a:pt x="166548" y="892"/>
                </a:lnTo>
                <a:lnTo>
                  <a:pt x="175802" y="2440"/>
                </a:lnTo>
                <a:lnTo>
                  <a:pt x="185781" y="4424"/>
                </a:lnTo>
                <a:lnTo>
                  <a:pt x="193387" y="6699"/>
                </a:lnTo>
                <a:lnTo>
                  <a:pt x="199409" y="9168"/>
                </a:lnTo>
                <a:lnTo>
                  <a:pt x="204377" y="11767"/>
                </a:lnTo>
                <a:lnTo>
                  <a:pt x="208641" y="15404"/>
                </a:lnTo>
                <a:lnTo>
                  <a:pt x="212437" y="19734"/>
                </a:lnTo>
                <a:lnTo>
                  <a:pt x="215919" y="24526"/>
                </a:lnTo>
                <a:lnTo>
                  <a:pt x="218241" y="29625"/>
                </a:lnTo>
                <a:lnTo>
                  <a:pt x="219789" y="34930"/>
                </a:lnTo>
                <a:lnTo>
                  <a:pt x="220821" y="40371"/>
                </a:lnTo>
                <a:lnTo>
                  <a:pt x="219604" y="44951"/>
                </a:lnTo>
                <a:lnTo>
                  <a:pt x="216888" y="48957"/>
                </a:lnTo>
                <a:lnTo>
                  <a:pt x="208790" y="55948"/>
                </a:lnTo>
                <a:lnTo>
                  <a:pt x="203963" y="59146"/>
                </a:lnTo>
                <a:lnTo>
                  <a:pt x="198840" y="62231"/>
                </a:lnTo>
                <a:lnTo>
                  <a:pt x="185529" y="70738"/>
                </a:lnTo>
                <a:lnTo>
                  <a:pt x="153699" y="91721"/>
                </a:lnTo>
                <a:lnTo>
                  <a:pt x="145329" y="96329"/>
                </a:lnTo>
                <a:lnTo>
                  <a:pt x="136891" y="100354"/>
                </a:lnTo>
                <a:lnTo>
                  <a:pt x="128408" y="103990"/>
                </a:lnTo>
                <a:lnTo>
                  <a:pt x="119895" y="107366"/>
                </a:lnTo>
                <a:lnTo>
                  <a:pt x="102817" y="113658"/>
                </a:lnTo>
                <a:lnTo>
                  <a:pt x="95214" y="116669"/>
                </a:lnTo>
                <a:lnTo>
                  <a:pt x="88241" y="119629"/>
                </a:lnTo>
                <a:lnTo>
                  <a:pt x="81687" y="122555"/>
                </a:lnTo>
                <a:lnTo>
                  <a:pt x="76366" y="125458"/>
                </a:lnTo>
                <a:lnTo>
                  <a:pt x="71865" y="128346"/>
                </a:lnTo>
                <a:lnTo>
                  <a:pt x="62350" y="135274"/>
                </a:lnTo>
                <a:lnTo>
                  <a:pt x="56151" y="141025"/>
                </a:lnTo>
                <a:lnTo>
                  <a:pt x="56484" y="142534"/>
                </a:lnTo>
                <a:lnTo>
                  <a:pt x="58611" y="143540"/>
                </a:lnTo>
                <a:lnTo>
                  <a:pt x="65102" y="144657"/>
                </a:lnTo>
                <a:lnTo>
                  <a:pt x="71162" y="145154"/>
                </a:lnTo>
                <a:lnTo>
                  <a:pt x="82110" y="145375"/>
                </a:lnTo>
                <a:lnTo>
                  <a:pt x="89030" y="145434"/>
                </a:lnTo>
                <a:lnTo>
                  <a:pt x="97453" y="144521"/>
                </a:lnTo>
                <a:lnTo>
                  <a:pt x="106879" y="142959"/>
                </a:lnTo>
                <a:lnTo>
                  <a:pt x="116972" y="140966"/>
                </a:lnTo>
                <a:lnTo>
                  <a:pt x="126559" y="139637"/>
                </a:lnTo>
                <a:lnTo>
                  <a:pt x="135808" y="138751"/>
                </a:lnTo>
                <a:lnTo>
                  <a:pt x="144831" y="138160"/>
                </a:lnTo>
                <a:lnTo>
                  <a:pt x="153704" y="137766"/>
                </a:lnTo>
                <a:lnTo>
                  <a:pt x="171183" y="137329"/>
                </a:lnTo>
                <a:lnTo>
                  <a:pt x="201639" y="137083"/>
                </a:lnTo>
                <a:lnTo>
                  <a:pt x="210626" y="138001"/>
                </a:lnTo>
                <a:lnTo>
                  <a:pt x="218522" y="139565"/>
                </a:lnTo>
                <a:lnTo>
                  <a:pt x="225692" y="141561"/>
                </a:lnTo>
                <a:lnTo>
                  <a:pt x="231423" y="142891"/>
                </a:lnTo>
                <a:lnTo>
                  <a:pt x="236197" y="143778"/>
                </a:lnTo>
                <a:lnTo>
                  <a:pt x="240332" y="144369"/>
                </a:lnTo>
                <a:lnTo>
                  <a:pt x="247467" y="147566"/>
                </a:lnTo>
                <a:lnTo>
                  <a:pt x="253813" y="152162"/>
                </a:lnTo>
                <a:lnTo>
                  <a:pt x="259808" y="157380"/>
                </a:lnTo>
                <a:lnTo>
                  <a:pt x="260835" y="160104"/>
                </a:lnTo>
                <a:lnTo>
                  <a:pt x="260568" y="162873"/>
                </a:lnTo>
                <a:lnTo>
                  <a:pt x="259437" y="165672"/>
                </a:lnTo>
                <a:lnTo>
                  <a:pt x="255640" y="171322"/>
                </a:lnTo>
                <a:lnTo>
                  <a:pt x="249825" y="177960"/>
                </a:lnTo>
                <a:lnTo>
                  <a:pt x="240891" y="187260"/>
                </a:lnTo>
                <a:lnTo>
                  <a:pt x="235842" y="191455"/>
                </a:lnTo>
                <a:lnTo>
                  <a:pt x="230570" y="195204"/>
                </a:lnTo>
                <a:lnTo>
                  <a:pt x="225151" y="198656"/>
                </a:lnTo>
                <a:lnTo>
                  <a:pt x="219633" y="201909"/>
                </a:lnTo>
                <a:lnTo>
                  <a:pt x="214049" y="205031"/>
                </a:lnTo>
                <a:lnTo>
                  <a:pt x="202766" y="211039"/>
                </a:lnTo>
                <a:lnTo>
                  <a:pt x="157158" y="234125"/>
                </a:lnTo>
                <a:lnTo>
                  <a:pt x="152397" y="236033"/>
                </a:lnTo>
                <a:lnTo>
                  <a:pt x="144567" y="238153"/>
                </a:lnTo>
                <a:lnTo>
                  <a:pt x="137912" y="241635"/>
                </a:lnTo>
                <a:lnTo>
                  <a:pt x="134804" y="243897"/>
                </a:lnTo>
                <a:lnTo>
                  <a:pt x="132732" y="244453"/>
                </a:lnTo>
                <a:lnTo>
                  <a:pt x="131350" y="243871"/>
                </a:lnTo>
                <a:lnTo>
                  <a:pt x="128587" y="2398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6"/>
          <p:cNvSpPr/>
          <p:nvPr/>
        </p:nvSpPr>
        <p:spPr>
          <a:xfrm>
            <a:off x="2000250" y="2331720"/>
            <a:ext cx="197168" cy="215824"/>
          </a:xfrm>
          <a:custGeom>
            <a:avLst/>
            <a:gdLst/>
            <a:ahLst/>
            <a:cxnLst/>
            <a:rect l="0" t="0" r="0" b="0"/>
            <a:pathLst>
              <a:path w="197168" h="215824">
                <a:moveTo>
                  <a:pt x="0" y="0"/>
                </a:moveTo>
                <a:lnTo>
                  <a:pt x="0" y="4550"/>
                </a:lnTo>
                <a:lnTo>
                  <a:pt x="1904" y="7796"/>
                </a:lnTo>
                <a:lnTo>
                  <a:pt x="5079" y="11865"/>
                </a:lnTo>
                <a:lnTo>
                  <a:pt x="9101" y="16482"/>
                </a:lnTo>
                <a:lnTo>
                  <a:pt x="16110" y="24153"/>
                </a:lnTo>
                <a:lnTo>
                  <a:pt x="19312" y="27532"/>
                </a:lnTo>
                <a:lnTo>
                  <a:pt x="23352" y="30737"/>
                </a:lnTo>
                <a:lnTo>
                  <a:pt x="27950" y="33826"/>
                </a:lnTo>
                <a:lnTo>
                  <a:pt x="32921" y="36838"/>
                </a:lnTo>
                <a:lnTo>
                  <a:pt x="36234" y="40751"/>
                </a:lnTo>
                <a:lnTo>
                  <a:pt x="38444" y="45265"/>
                </a:lnTo>
                <a:lnTo>
                  <a:pt x="39916" y="50179"/>
                </a:lnTo>
                <a:lnTo>
                  <a:pt x="42803" y="55360"/>
                </a:lnTo>
                <a:lnTo>
                  <a:pt x="46633" y="60719"/>
                </a:lnTo>
                <a:lnTo>
                  <a:pt x="51091" y="66197"/>
                </a:lnTo>
                <a:lnTo>
                  <a:pt x="55015" y="70801"/>
                </a:lnTo>
                <a:lnTo>
                  <a:pt x="58584" y="74823"/>
                </a:lnTo>
                <a:lnTo>
                  <a:pt x="61916" y="78457"/>
                </a:lnTo>
                <a:lnTo>
                  <a:pt x="65090" y="82784"/>
                </a:lnTo>
                <a:lnTo>
                  <a:pt x="68158" y="87574"/>
                </a:lnTo>
                <a:lnTo>
                  <a:pt x="71156" y="92673"/>
                </a:lnTo>
                <a:lnTo>
                  <a:pt x="75060" y="97977"/>
                </a:lnTo>
                <a:lnTo>
                  <a:pt x="79567" y="103418"/>
                </a:lnTo>
                <a:lnTo>
                  <a:pt x="84477" y="108950"/>
                </a:lnTo>
                <a:lnTo>
                  <a:pt x="97553" y="122717"/>
                </a:lnTo>
                <a:lnTo>
                  <a:pt x="145393" y="171079"/>
                </a:lnTo>
                <a:lnTo>
                  <a:pt x="149316" y="175965"/>
                </a:lnTo>
                <a:lnTo>
                  <a:pt x="152884" y="181127"/>
                </a:lnTo>
                <a:lnTo>
                  <a:pt x="156215" y="186474"/>
                </a:lnTo>
                <a:lnTo>
                  <a:pt x="160341" y="190991"/>
                </a:lnTo>
                <a:lnTo>
                  <a:pt x="164996" y="194955"/>
                </a:lnTo>
                <a:lnTo>
                  <a:pt x="170005" y="198549"/>
                </a:lnTo>
                <a:lnTo>
                  <a:pt x="175249" y="202851"/>
                </a:lnTo>
                <a:lnTo>
                  <a:pt x="180650" y="207624"/>
                </a:lnTo>
                <a:lnTo>
                  <a:pt x="186155" y="212711"/>
                </a:lnTo>
                <a:lnTo>
                  <a:pt x="189826" y="215149"/>
                </a:lnTo>
                <a:lnTo>
                  <a:pt x="192273" y="215823"/>
                </a:lnTo>
                <a:lnTo>
                  <a:pt x="197167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7"/>
          <p:cNvSpPr/>
          <p:nvPr/>
        </p:nvSpPr>
        <p:spPr>
          <a:xfrm>
            <a:off x="1931669" y="2331720"/>
            <a:ext cx="231459" cy="197168"/>
          </a:xfrm>
          <a:custGeom>
            <a:avLst/>
            <a:gdLst/>
            <a:ahLst/>
            <a:cxnLst/>
            <a:rect l="0" t="0" r="0" b="0"/>
            <a:pathLst>
              <a:path w="231459" h="197168">
                <a:moveTo>
                  <a:pt x="231458" y="0"/>
                </a:moveTo>
                <a:lnTo>
                  <a:pt x="226907" y="13652"/>
                </a:lnTo>
                <a:lnTo>
                  <a:pt x="223662" y="19579"/>
                </a:lnTo>
                <a:lnTo>
                  <a:pt x="219593" y="25435"/>
                </a:lnTo>
                <a:lnTo>
                  <a:pt x="214975" y="31244"/>
                </a:lnTo>
                <a:lnTo>
                  <a:pt x="210945" y="37022"/>
                </a:lnTo>
                <a:lnTo>
                  <a:pt x="207305" y="42778"/>
                </a:lnTo>
                <a:lnTo>
                  <a:pt x="203926" y="48521"/>
                </a:lnTo>
                <a:lnTo>
                  <a:pt x="199768" y="54255"/>
                </a:lnTo>
                <a:lnTo>
                  <a:pt x="195092" y="59982"/>
                </a:lnTo>
                <a:lnTo>
                  <a:pt x="190069" y="65705"/>
                </a:lnTo>
                <a:lnTo>
                  <a:pt x="183863" y="71426"/>
                </a:lnTo>
                <a:lnTo>
                  <a:pt x="176868" y="77145"/>
                </a:lnTo>
                <a:lnTo>
                  <a:pt x="169347" y="82862"/>
                </a:lnTo>
                <a:lnTo>
                  <a:pt x="159571" y="89531"/>
                </a:lnTo>
                <a:lnTo>
                  <a:pt x="136008" y="104561"/>
                </a:lnTo>
                <a:lnTo>
                  <a:pt x="123057" y="113522"/>
                </a:lnTo>
                <a:lnTo>
                  <a:pt x="109661" y="123306"/>
                </a:lnTo>
                <a:lnTo>
                  <a:pt x="95967" y="133639"/>
                </a:lnTo>
                <a:lnTo>
                  <a:pt x="84933" y="141480"/>
                </a:lnTo>
                <a:lnTo>
                  <a:pt x="75673" y="147660"/>
                </a:lnTo>
                <a:lnTo>
                  <a:pt x="67593" y="152732"/>
                </a:lnTo>
                <a:lnTo>
                  <a:pt x="60303" y="157066"/>
                </a:lnTo>
                <a:lnTo>
                  <a:pt x="53537" y="160908"/>
                </a:lnTo>
                <a:lnTo>
                  <a:pt x="47121" y="164422"/>
                </a:lnTo>
                <a:lnTo>
                  <a:pt x="40939" y="168670"/>
                </a:lnTo>
                <a:lnTo>
                  <a:pt x="34913" y="173406"/>
                </a:lnTo>
                <a:lnTo>
                  <a:pt x="28990" y="178469"/>
                </a:lnTo>
                <a:lnTo>
                  <a:pt x="24090" y="182797"/>
                </a:lnTo>
                <a:lnTo>
                  <a:pt x="16104" y="190145"/>
                </a:lnTo>
                <a:lnTo>
                  <a:pt x="12641" y="192486"/>
                </a:lnTo>
                <a:lnTo>
                  <a:pt x="9380" y="19404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8"/>
          <p:cNvSpPr/>
          <p:nvPr/>
        </p:nvSpPr>
        <p:spPr>
          <a:xfrm>
            <a:off x="2343150" y="2383155"/>
            <a:ext cx="291465" cy="25718"/>
          </a:xfrm>
          <a:custGeom>
            <a:avLst/>
            <a:gdLst/>
            <a:ahLst/>
            <a:cxnLst/>
            <a:rect l="0" t="0" r="0" b="0"/>
            <a:pathLst>
              <a:path w="291465" h="25718">
                <a:moveTo>
                  <a:pt x="0" y="25717"/>
                </a:moveTo>
                <a:lnTo>
                  <a:pt x="22754" y="25717"/>
                </a:lnTo>
                <a:lnTo>
                  <a:pt x="34219" y="24765"/>
                </a:lnTo>
                <a:lnTo>
                  <a:pt x="46625" y="23177"/>
                </a:lnTo>
                <a:lnTo>
                  <a:pt x="59658" y="21166"/>
                </a:lnTo>
                <a:lnTo>
                  <a:pt x="74062" y="19826"/>
                </a:lnTo>
                <a:lnTo>
                  <a:pt x="89380" y="18932"/>
                </a:lnTo>
                <a:lnTo>
                  <a:pt x="105306" y="18336"/>
                </a:lnTo>
                <a:lnTo>
                  <a:pt x="119734" y="16987"/>
                </a:lnTo>
                <a:lnTo>
                  <a:pt x="133162" y="15134"/>
                </a:lnTo>
                <a:lnTo>
                  <a:pt x="145925" y="12947"/>
                </a:lnTo>
                <a:lnTo>
                  <a:pt x="157290" y="11488"/>
                </a:lnTo>
                <a:lnTo>
                  <a:pt x="167725" y="10516"/>
                </a:lnTo>
                <a:lnTo>
                  <a:pt x="177539" y="9868"/>
                </a:lnTo>
                <a:lnTo>
                  <a:pt x="186939" y="9436"/>
                </a:lnTo>
                <a:lnTo>
                  <a:pt x="205004" y="8956"/>
                </a:lnTo>
                <a:lnTo>
                  <a:pt x="252559" y="8606"/>
                </a:lnTo>
                <a:lnTo>
                  <a:pt x="258860" y="7642"/>
                </a:lnTo>
                <a:lnTo>
                  <a:pt x="264966" y="6047"/>
                </a:lnTo>
                <a:lnTo>
                  <a:pt x="270941" y="4031"/>
                </a:lnTo>
                <a:lnTo>
                  <a:pt x="275877" y="2687"/>
                </a:lnTo>
                <a:lnTo>
                  <a:pt x="280120" y="1791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9"/>
          <p:cNvSpPr/>
          <p:nvPr/>
        </p:nvSpPr>
        <p:spPr>
          <a:xfrm>
            <a:off x="2431258" y="2314575"/>
            <a:ext cx="57625" cy="248558"/>
          </a:xfrm>
          <a:custGeom>
            <a:avLst/>
            <a:gdLst/>
            <a:ahLst/>
            <a:cxnLst/>
            <a:rect l="0" t="0" r="0" b="0"/>
            <a:pathLst>
              <a:path w="57625" h="248558">
                <a:moveTo>
                  <a:pt x="14761" y="0"/>
                </a:moveTo>
                <a:lnTo>
                  <a:pt x="5660" y="13652"/>
                </a:lnTo>
                <a:lnTo>
                  <a:pt x="2979" y="18626"/>
                </a:lnTo>
                <a:lnTo>
                  <a:pt x="1191" y="22895"/>
                </a:lnTo>
                <a:lnTo>
                  <a:pt x="0" y="26693"/>
                </a:lnTo>
                <a:lnTo>
                  <a:pt x="158" y="38750"/>
                </a:lnTo>
                <a:lnTo>
                  <a:pt x="1216" y="56313"/>
                </a:lnTo>
                <a:lnTo>
                  <a:pt x="2874" y="77547"/>
                </a:lnTo>
                <a:lnTo>
                  <a:pt x="3979" y="97418"/>
                </a:lnTo>
                <a:lnTo>
                  <a:pt x="5207" y="134736"/>
                </a:lnTo>
                <a:lnTo>
                  <a:pt x="6487" y="148879"/>
                </a:lnTo>
                <a:lnTo>
                  <a:pt x="8292" y="160213"/>
                </a:lnTo>
                <a:lnTo>
                  <a:pt x="10449" y="169673"/>
                </a:lnTo>
                <a:lnTo>
                  <a:pt x="11886" y="177886"/>
                </a:lnTo>
                <a:lnTo>
                  <a:pt x="12845" y="185265"/>
                </a:lnTo>
                <a:lnTo>
                  <a:pt x="13484" y="192090"/>
                </a:lnTo>
                <a:lnTo>
                  <a:pt x="13910" y="198545"/>
                </a:lnTo>
                <a:lnTo>
                  <a:pt x="14193" y="204753"/>
                </a:lnTo>
                <a:lnTo>
                  <a:pt x="14593" y="220052"/>
                </a:lnTo>
                <a:lnTo>
                  <a:pt x="14728" y="233755"/>
                </a:lnTo>
                <a:lnTo>
                  <a:pt x="15692" y="236799"/>
                </a:lnTo>
                <a:lnTo>
                  <a:pt x="17287" y="239781"/>
                </a:lnTo>
                <a:lnTo>
                  <a:pt x="22139" y="246860"/>
                </a:lnTo>
                <a:lnTo>
                  <a:pt x="23490" y="247440"/>
                </a:lnTo>
                <a:lnTo>
                  <a:pt x="25343" y="247828"/>
                </a:lnTo>
                <a:lnTo>
                  <a:pt x="27531" y="248086"/>
                </a:lnTo>
                <a:lnTo>
                  <a:pt x="29942" y="248258"/>
                </a:lnTo>
                <a:lnTo>
                  <a:pt x="32502" y="248373"/>
                </a:lnTo>
                <a:lnTo>
                  <a:pt x="37886" y="248500"/>
                </a:lnTo>
                <a:lnTo>
                  <a:pt x="43454" y="248557"/>
                </a:lnTo>
                <a:lnTo>
                  <a:pt x="46272" y="247619"/>
                </a:lnTo>
                <a:lnTo>
                  <a:pt x="49104" y="246042"/>
                </a:lnTo>
                <a:lnTo>
                  <a:pt x="57624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0"/>
          <p:cNvSpPr/>
          <p:nvPr/>
        </p:nvSpPr>
        <p:spPr>
          <a:xfrm>
            <a:off x="2723998" y="2220277"/>
            <a:ext cx="277379" cy="334329"/>
          </a:xfrm>
          <a:custGeom>
            <a:avLst/>
            <a:gdLst/>
            <a:ahLst/>
            <a:cxnLst/>
            <a:rect l="0" t="0" r="0" b="0"/>
            <a:pathLst>
              <a:path w="277379" h="334329">
                <a:moveTo>
                  <a:pt x="73494" y="0"/>
                </a:moveTo>
                <a:lnTo>
                  <a:pt x="68943" y="13653"/>
                </a:lnTo>
                <a:lnTo>
                  <a:pt x="64169" y="22895"/>
                </a:lnTo>
                <a:lnTo>
                  <a:pt x="58872" y="31131"/>
                </a:lnTo>
                <a:lnTo>
                  <a:pt x="53343" y="41141"/>
                </a:lnTo>
                <a:lnTo>
                  <a:pt x="47710" y="49400"/>
                </a:lnTo>
                <a:lnTo>
                  <a:pt x="44875" y="52936"/>
                </a:lnTo>
                <a:lnTo>
                  <a:pt x="42985" y="57198"/>
                </a:lnTo>
                <a:lnTo>
                  <a:pt x="40884" y="67014"/>
                </a:lnTo>
                <a:lnTo>
                  <a:pt x="39372" y="72299"/>
                </a:lnTo>
                <a:lnTo>
                  <a:pt x="37411" y="77727"/>
                </a:lnTo>
                <a:lnTo>
                  <a:pt x="35151" y="83250"/>
                </a:lnTo>
                <a:lnTo>
                  <a:pt x="31740" y="90743"/>
                </a:lnTo>
                <a:lnTo>
                  <a:pt x="22869" y="109228"/>
                </a:lnTo>
                <a:lnTo>
                  <a:pt x="19742" y="117586"/>
                </a:lnTo>
                <a:lnTo>
                  <a:pt x="17656" y="125063"/>
                </a:lnTo>
                <a:lnTo>
                  <a:pt x="16266" y="131953"/>
                </a:lnTo>
                <a:lnTo>
                  <a:pt x="14387" y="139404"/>
                </a:lnTo>
                <a:lnTo>
                  <a:pt x="12182" y="147228"/>
                </a:lnTo>
                <a:lnTo>
                  <a:pt x="9759" y="155302"/>
                </a:lnTo>
                <a:lnTo>
                  <a:pt x="8144" y="162590"/>
                </a:lnTo>
                <a:lnTo>
                  <a:pt x="7068" y="169353"/>
                </a:lnTo>
                <a:lnTo>
                  <a:pt x="6350" y="175767"/>
                </a:lnTo>
                <a:lnTo>
                  <a:pt x="5871" y="181948"/>
                </a:lnTo>
                <a:lnTo>
                  <a:pt x="5552" y="187974"/>
                </a:lnTo>
                <a:lnTo>
                  <a:pt x="5198" y="199749"/>
                </a:lnTo>
                <a:lnTo>
                  <a:pt x="5040" y="211332"/>
                </a:lnTo>
                <a:lnTo>
                  <a:pt x="4045" y="217088"/>
                </a:lnTo>
                <a:lnTo>
                  <a:pt x="2430" y="222831"/>
                </a:lnTo>
                <a:lnTo>
                  <a:pt x="400" y="228564"/>
                </a:lnTo>
                <a:lnTo>
                  <a:pt x="0" y="233338"/>
                </a:lnTo>
                <a:lnTo>
                  <a:pt x="686" y="237474"/>
                </a:lnTo>
                <a:lnTo>
                  <a:pt x="2095" y="241183"/>
                </a:lnTo>
                <a:lnTo>
                  <a:pt x="3034" y="246514"/>
                </a:lnTo>
                <a:lnTo>
                  <a:pt x="3661" y="252925"/>
                </a:lnTo>
                <a:lnTo>
                  <a:pt x="4079" y="260057"/>
                </a:lnTo>
                <a:lnTo>
                  <a:pt x="6262" y="265764"/>
                </a:lnTo>
                <a:lnTo>
                  <a:pt x="9623" y="270521"/>
                </a:lnTo>
                <a:lnTo>
                  <a:pt x="13768" y="274645"/>
                </a:lnTo>
                <a:lnTo>
                  <a:pt x="19389" y="279299"/>
                </a:lnTo>
                <a:lnTo>
                  <a:pt x="25994" y="284307"/>
                </a:lnTo>
                <a:lnTo>
                  <a:pt x="33255" y="289551"/>
                </a:lnTo>
                <a:lnTo>
                  <a:pt x="40000" y="293046"/>
                </a:lnTo>
                <a:lnTo>
                  <a:pt x="46402" y="295377"/>
                </a:lnTo>
                <a:lnTo>
                  <a:pt x="52575" y="296930"/>
                </a:lnTo>
                <a:lnTo>
                  <a:pt x="59548" y="297966"/>
                </a:lnTo>
                <a:lnTo>
                  <a:pt x="67054" y="298657"/>
                </a:lnTo>
                <a:lnTo>
                  <a:pt x="74916" y="299117"/>
                </a:lnTo>
                <a:lnTo>
                  <a:pt x="88731" y="299628"/>
                </a:lnTo>
                <a:lnTo>
                  <a:pt x="95082" y="299765"/>
                </a:lnTo>
                <a:lnTo>
                  <a:pt x="105031" y="298903"/>
                </a:lnTo>
                <a:lnTo>
                  <a:pt x="117379" y="297376"/>
                </a:lnTo>
                <a:lnTo>
                  <a:pt x="146338" y="293140"/>
                </a:lnTo>
                <a:lnTo>
                  <a:pt x="178259" y="288082"/>
                </a:lnTo>
                <a:lnTo>
                  <a:pt x="190962" y="285400"/>
                </a:lnTo>
                <a:lnTo>
                  <a:pt x="201336" y="282659"/>
                </a:lnTo>
                <a:lnTo>
                  <a:pt x="210157" y="279879"/>
                </a:lnTo>
                <a:lnTo>
                  <a:pt x="217943" y="277074"/>
                </a:lnTo>
                <a:lnTo>
                  <a:pt x="225038" y="274251"/>
                </a:lnTo>
                <a:lnTo>
                  <a:pt x="231673" y="271416"/>
                </a:lnTo>
                <a:lnTo>
                  <a:pt x="244126" y="265727"/>
                </a:lnTo>
                <a:lnTo>
                  <a:pt x="250114" y="262876"/>
                </a:lnTo>
                <a:lnTo>
                  <a:pt x="255058" y="259071"/>
                </a:lnTo>
                <a:lnTo>
                  <a:pt x="263091" y="249763"/>
                </a:lnTo>
                <a:lnTo>
                  <a:pt x="269837" y="241816"/>
                </a:lnTo>
                <a:lnTo>
                  <a:pt x="272969" y="238363"/>
                </a:lnTo>
                <a:lnTo>
                  <a:pt x="275058" y="234156"/>
                </a:lnTo>
                <a:lnTo>
                  <a:pt x="277378" y="224402"/>
                </a:lnTo>
                <a:lnTo>
                  <a:pt x="277044" y="221039"/>
                </a:lnTo>
                <a:lnTo>
                  <a:pt x="275869" y="218797"/>
                </a:lnTo>
                <a:lnTo>
                  <a:pt x="274133" y="217302"/>
                </a:lnTo>
                <a:lnTo>
                  <a:pt x="270118" y="215353"/>
                </a:lnTo>
                <a:lnTo>
                  <a:pt x="264584" y="213101"/>
                </a:lnTo>
                <a:lnTo>
                  <a:pt x="258038" y="210648"/>
                </a:lnTo>
                <a:lnTo>
                  <a:pt x="251768" y="209012"/>
                </a:lnTo>
                <a:lnTo>
                  <a:pt x="245684" y="207921"/>
                </a:lnTo>
                <a:lnTo>
                  <a:pt x="239722" y="207194"/>
                </a:lnTo>
                <a:lnTo>
                  <a:pt x="230985" y="207662"/>
                </a:lnTo>
                <a:lnTo>
                  <a:pt x="220398" y="208926"/>
                </a:lnTo>
                <a:lnTo>
                  <a:pt x="208578" y="210722"/>
                </a:lnTo>
                <a:lnTo>
                  <a:pt x="197840" y="212871"/>
                </a:lnTo>
                <a:lnTo>
                  <a:pt x="187824" y="215257"/>
                </a:lnTo>
                <a:lnTo>
                  <a:pt x="178289" y="217800"/>
                </a:lnTo>
                <a:lnTo>
                  <a:pt x="160074" y="223165"/>
                </a:lnTo>
                <a:lnTo>
                  <a:pt x="151217" y="225929"/>
                </a:lnTo>
                <a:lnTo>
                  <a:pt x="140549" y="229677"/>
                </a:lnTo>
                <a:lnTo>
                  <a:pt x="115996" y="238921"/>
                </a:lnTo>
                <a:lnTo>
                  <a:pt x="105639" y="243101"/>
                </a:lnTo>
                <a:lnTo>
                  <a:pt x="96829" y="246840"/>
                </a:lnTo>
                <a:lnTo>
                  <a:pt x="89050" y="250285"/>
                </a:lnTo>
                <a:lnTo>
                  <a:pt x="81960" y="254486"/>
                </a:lnTo>
                <a:lnTo>
                  <a:pt x="75328" y="259193"/>
                </a:lnTo>
                <a:lnTo>
                  <a:pt x="69002" y="264235"/>
                </a:lnTo>
                <a:lnTo>
                  <a:pt x="61926" y="269502"/>
                </a:lnTo>
                <a:lnTo>
                  <a:pt x="46445" y="280434"/>
                </a:lnTo>
                <a:lnTo>
                  <a:pt x="40222" y="285063"/>
                </a:lnTo>
                <a:lnTo>
                  <a:pt x="35120" y="289102"/>
                </a:lnTo>
                <a:lnTo>
                  <a:pt x="30766" y="292747"/>
                </a:lnTo>
                <a:lnTo>
                  <a:pt x="27864" y="296130"/>
                </a:lnTo>
                <a:lnTo>
                  <a:pt x="25929" y="299338"/>
                </a:lnTo>
                <a:lnTo>
                  <a:pt x="23779" y="305441"/>
                </a:lnTo>
                <a:lnTo>
                  <a:pt x="22569" y="315185"/>
                </a:lnTo>
                <a:lnTo>
                  <a:pt x="22399" y="319661"/>
                </a:lnTo>
                <a:lnTo>
                  <a:pt x="22059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1"/>
          <p:cNvSpPr/>
          <p:nvPr/>
        </p:nvSpPr>
        <p:spPr>
          <a:xfrm>
            <a:off x="1237694" y="1699102"/>
            <a:ext cx="229378" cy="385734"/>
          </a:xfrm>
          <a:custGeom>
            <a:avLst/>
            <a:gdLst/>
            <a:ahLst/>
            <a:cxnLst/>
            <a:rect l="0" t="0" r="0" b="0"/>
            <a:pathLst>
              <a:path w="229378" h="385734">
                <a:moveTo>
                  <a:pt x="33893" y="83978"/>
                </a:moveTo>
                <a:lnTo>
                  <a:pt x="33893" y="122603"/>
                </a:lnTo>
                <a:lnTo>
                  <a:pt x="35798" y="131635"/>
                </a:lnTo>
                <a:lnTo>
                  <a:pt x="38973" y="142419"/>
                </a:lnTo>
                <a:lnTo>
                  <a:pt x="42995" y="154371"/>
                </a:lnTo>
                <a:lnTo>
                  <a:pt x="46628" y="164244"/>
                </a:lnTo>
                <a:lnTo>
                  <a:pt x="50003" y="172731"/>
                </a:lnTo>
                <a:lnTo>
                  <a:pt x="53206" y="180294"/>
                </a:lnTo>
                <a:lnTo>
                  <a:pt x="55340" y="188194"/>
                </a:lnTo>
                <a:lnTo>
                  <a:pt x="56764" y="196317"/>
                </a:lnTo>
                <a:lnTo>
                  <a:pt x="63599" y="252642"/>
                </a:lnTo>
                <a:lnTo>
                  <a:pt x="65127" y="274525"/>
                </a:lnTo>
                <a:lnTo>
                  <a:pt x="66146" y="298639"/>
                </a:lnTo>
                <a:lnTo>
                  <a:pt x="67781" y="364822"/>
                </a:lnTo>
                <a:lnTo>
                  <a:pt x="68867" y="372172"/>
                </a:lnTo>
                <a:lnTo>
                  <a:pt x="72615" y="382879"/>
                </a:lnTo>
                <a:lnTo>
                  <a:pt x="73042" y="385163"/>
                </a:lnTo>
                <a:lnTo>
                  <a:pt x="72375" y="385733"/>
                </a:lnTo>
                <a:lnTo>
                  <a:pt x="70978" y="385160"/>
                </a:lnTo>
                <a:lnTo>
                  <a:pt x="70046" y="383826"/>
                </a:lnTo>
                <a:lnTo>
                  <a:pt x="69011" y="379804"/>
                </a:lnTo>
                <a:lnTo>
                  <a:pt x="68428" y="372184"/>
                </a:lnTo>
                <a:lnTo>
                  <a:pt x="65752" y="364152"/>
                </a:lnTo>
                <a:lnTo>
                  <a:pt x="61388" y="352327"/>
                </a:lnTo>
                <a:lnTo>
                  <a:pt x="58890" y="343840"/>
                </a:lnTo>
                <a:lnTo>
                  <a:pt x="56273" y="334371"/>
                </a:lnTo>
                <a:lnTo>
                  <a:pt x="53575" y="323297"/>
                </a:lnTo>
                <a:lnTo>
                  <a:pt x="48038" y="298292"/>
                </a:lnTo>
                <a:lnTo>
                  <a:pt x="45228" y="287813"/>
                </a:lnTo>
                <a:lnTo>
                  <a:pt x="42402" y="278923"/>
                </a:lnTo>
                <a:lnTo>
                  <a:pt x="36722" y="263013"/>
                </a:lnTo>
                <a:lnTo>
                  <a:pt x="31023" y="246416"/>
                </a:lnTo>
                <a:lnTo>
                  <a:pt x="28170" y="236085"/>
                </a:lnTo>
                <a:lnTo>
                  <a:pt x="25315" y="224435"/>
                </a:lnTo>
                <a:lnTo>
                  <a:pt x="22459" y="211906"/>
                </a:lnTo>
                <a:lnTo>
                  <a:pt x="19603" y="201648"/>
                </a:lnTo>
                <a:lnTo>
                  <a:pt x="16746" y="192905"/>
                </a:lnTo>
                <a:lnTo>
                  <a:pt x="13889" y="185171"/>
                </a:lnTo>
                <a:lnTo>
                  <a:pt x="11985" y="177157"/>
                </a:lnTo>
                <a:lnTo>
                  <a:pt x="10715" y="168957"/>
                </a:lnTo>
                <a:lnTo>
                  <a:pt x="9869" y="160633"/>
                </a:lnTo>
                <a:lnTo>
                  <a:pt x="8352" y="150321"/>
                </a:lnTo>
                <a:lnTo>
                  <a:pt x="4126" y="126164"/>
                </a:lnTo>
                <a:lnTo>
                  <a:pt x="2619" y="115912"/>
                </a:lnTo>
                <a:lnTo>
                  <a:pt x="1613" y="107172"/>
                </a:lnTo>
                <a:lnTo>
                  <a:pt x="943" y="99440"/>
                </a:lnTo>
                <a:lnTo>
                  <a:pt x="496" y="92381"/>
                </a:lnTo>
                <a:lnTo>
                  <a:pt x="0" y="79458"/>
                </a:lnTo>
                <a:lnTo>
                  <a:pt x="1773" y="72392"/>
                </a:lnTo>
                <a:lnTo>
                  <a:pt x="4860" y="64824"/>
                </a:lnTo>
                <a:lnTo>
                  <a:pt x="18950" y="36697"/>
                </a:lnTo>
                <a:lnTo>
                  <a:pt x="22979" y="31502"/>
                </a:lnTo>
                <a:lnTo>
                  <a:pt x="27569" y="27086"/>
                </a:lnTo>
                <a:lnTo>
                  <a:pt x="32535" y="23190"/>
                </a:lnTo>
                <a:lnTo>
                  <a:pt x="37750" y="19640"/>
                </a:lnTo>
                <a:lnTo>
                  <a:pt x="43132" y="16321"/>
                </a:lnTo>
                <a:lnTo>
                  <a:pt x="48625" y="13156"/>
                </a:lnTo>
                <a:lnTo>
                  <a:pt x="56097" y="10093"/>
                </a:lnTo>
                <a:lnTo>
                  <a:pt x="64888" y="7099"/>
                </a:lnTo>
                <a:lnTo>
                  <a:pt x="74559" y="4150"/>
                </a:lnTo>
                <a:lnTo>
                  <a:pt x="83863" y="2184"/>
                </a:lnTo>
                <a:lnTo>
                  <a:pt x="92924" y="874"/>
                </a:lnTo>
                <a:lnTo>
                  <a:pt x="101822" y="0"/>
                </a:lnTo>
                <a:lnTo>
                  <a:pt x="110612" y="370"/>
                </a:lnTo>
                <a:lnTo>
                  <a:pt x="119329" y="1569"/>
                </a:lnTo>
                <a:lnTo>
                  <a:pt x="127998" y="3321"/>
                </a:lnTo>
                <a:lnTo>
                  <a:pt x="135682" y="4489"/>
                </a:lnTo>
                <a:lnTo>
                  <a:pt x="142710" y="5268"/>
                </a:lnTo>
                <a:lnTo>
                  <a:pt x="149300" y="5787"/>
                </a:lnTo>
                <a:lnTo>
                  <a:pt x="158456" y="8038"/>
                </a:lnTo>
                <a:lnTo>
                  <a:pt x="169322" y="11444"/>
                </a:lnTo>
                <a:lnTo>
                  <a:pt x="181329" y="15619"/>
                </a:lnTo>
                <a:lnTo>
                  <a:pt x="192191" y="21260"/>
                </a:lnTo>
                <a:lnTo>
                  <a:pt x="202290" y="27879"/>
                </a:lnTo>
                <a:lnTo>
                  <a:pt x="211880" y="35148"/>
                </a:lnTo>
                <a:lnTo>
                  <a:pt x="218274" y="41900"/>
                </a:lnTo>
                <a:lnTo>
                  <a:pt x="222536" y="48306"/>
                </a:lnTo>
                <a:lnTo>
                  <a:pt x="227272" y="59551"/>
                </a:lnTo>
                <a:lnTo>
                  <a:pt x="229377" y="67724"/>
                </a:lnTo>
                <a:lnTo>
                  <a:pt x="228985" y="72189"/>
                </a:lnTo>
                <a:lnTo>
                  <a:pt x="226011" y="82231"/>
                </a:lnTo>
                <a:lnTo>
                  <a:pt x="218974" y="93044"/>
                </a:lnTo>
                <a:lnTo>
                  <a:pt x="214430" y="98594"/>
                </a:lnTo>
                <a:lnTo>
                  <a:pt x="208543" y="104199"/>
                </a:lnTo>
                <a:lnTo>
                  <a:pt x="201762" y="109841"/>
                </a:lnTo>
                <a:lnTo>
                  <a:pt x="194383" y="115507"/>
                </a:lnTo>
                <a:lnTo>
                  <a:pt x="186606" y="121190"/>
                </a:lnTo>
                <a:lnTo>
                  <a:pt x="170346" y="132584"/>
                </a:lnTo>
                <a:lnTo>
                  <a:pt x="119556" y="166848"/>
                </a:lnTo>
                <a:lnTo>
                  <a:pt x="109099" y="172562"/>
                </a:lnTo>
                <a:lnTo>
                  <a:pt x="97365" y="178276"/>
                </a:lnTo>
                <a:lnTo>
                  <a:pt x="84780" y="183991"/>
                </a:lnTo>
                <a:lnTo>
                  <a:pt x="74485" y="187801"/>
                </a:lnTo>
                <a:lnTo>
                  <a:pt x="65717" y="190341"/>
                </a:lnTo>
                <a:lnTo>
                  <a:pt x="57966" y="192034"/>
                </a:lnTo>
                <a:lnTo>
                  <a:pt x="51847" y="194115"/>
                </a:lnTo>
                <a:lnTo>
                  <a:pt x="46815" y="196455"/>
                </a:lnTo>
                <a:lnTo>
                  <a:pt x="42507" y="198967"/>
                </a:lnTo>
                <a:lnTo>
                  <a:pt x="39636" y="199690"/>
                </a:lnTo>
                <a:lnTo>
                  <a:pt x="37722" y="199219"/>
                </a:lnTo>
                <a:lnTo>
                  <a:pt x="36445" y="197953"/>
                </a:lnTo>
                <a:lnTo>
                  <a:pt x="36547" y="196156"/>
                </a:lnTo>
                <a:lnTo>
                  <a:pt x="37567" y="194006"/>
                </a:lnTo>
                <a:lnTo>
                  <a:pt x="42465" y="186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2"/>
          <p:cNvSpPr/>
          <p:nvPr/>
        </p:nvSpPr>
        <p:spPr>
          <a:xfrm>
            <a:off x="1503609" y="1654492"/>
            <a:ext cx="565221" cy="222018"/>
          </a:xfrm>
          <a:custGeom>
            <a:avLst/>
            <a:gdLst/>
            <a:ahLst/>
            <a:cxnLst/>
            <a:rect l="0" t="0" r="0" b="0"/>
            <a:pathLst>
              <a:path w="565221" h="222018">
                <a:moveTo>
                  <a:pt x="153741" y="60008"/>
                </a:moveTo>
                <a:lnTo>
                  <a:pt x="144639" y="60008"/>
                </a:lnTo>
                <a:lnTo>
                  <a:pt x="135090" y="62547"/>
                </a:lnTo>
                <a:lnTo>
                  <a:pt x="119004" y="69333"/>
                </a:lnTo>
                <a:lnTo>
                  <a:pt x="107822" y="74629"/>
                </a:lnTo>
                <a:lnTo>
                  <a:pt x="96502" y="80159"/>
                </a:lnTo>
                <a:lnTo>
                  <a:pt x="90817" y="83919"/>
                </a:lnTo>
                <a:lnTo>
                  <a:pt x="85121" y="88331"/>
                </a:lnTo>
                <a:lnTo>
                  <a:pt x="79419" y="93177"/>
                </a:lnTo>
                <a:lnTo>
                  <a:pt x="71808" y="100218"/>
                </a:lnTo>
                <a:lnTo>
                  <a:pt x="44798" y="126426"/>
                </a:lnTo>
                <a:lnTo>
                  <a:pt x="30391" y="140644"/>
                </a:lnTo>
                <a:lnTo>
                  <a:pt x="24835" y="147103"/>
                </a:lnTo>
                <a:lnTo>
                  <a:pt x="20179" y="153314"/>
                </a:lnTo>
                <a:lnTo>
                  <a:pt x="16122" y="159359"/>
                </a:lnTo>
                <a:lnTo>
                  <a:pt x="12465" y="165294"/>
                </a:lnTo>
                <a:lnTo>
                  <a:pt x="9074" y="171156"/>
                </a:lnTo>
                <a:lnTo>
                  <a:pt x="5861" y="176969"/>
                </a:lnTo>
                <a:lnTo>
                  <a:pt x="3719" y="181797"/>
                </a:lnTo>
                <a:lnTo>
                  <a:pt x="2291" y="185968"/>
                </a:lnTo>
                <a:lnTo>
                  <a:pt x="1339" y="189701"/>
                </a:lnTo>
                <a:lnTo>
                  <a:pt x="282" y="196389"/>
                </a:lnTo>
                <a:lnTo>
                  <a:pt x="0" y="199506"/>
                </a:lnTo>
                <a:lnTo>
                  <a:pt x="1716" y="203489"/>
                </a:lnTo>
                <a:lnTo>
                  <a:pt x="4766" y="208049"/>
                </a:lnTo>
                <a:lnTo>
                  <a:pt x="8704" y="212995"/>
                </a:lnTo>
                <a:lnTo>
                  <a:pt x="12282" y="216292"/>
                </a:lnTo>
                <a:lnTo>
                  <a:pt x="15620" y="218489"/>
                </a:lnTo>
                <a:lnTo>
                  <a:pt x="21869" y="220931"/>
                </a:lnTo>
                <a:lnTo>
                  <a:pt x="27821" y="222017"/>
                </a:lnTo>
                <a:lnTo>
                  <a:pt x="36181" y="219959"/>
                </a:lnTo>
                <a:lnTo>
                  <a:pt x="47199" y="215870"/>
                </a:lnTo>
                <a:lnTo>
                  <a:pt x="61621" y="210877"/>
                </a:lnTo>
                <a:lnTo>
                  <a:pt x="82636" y="202943"/>
                </a:lnTo>
                <a:lnTo>
                  <a:pt x="94908" y="198161"/>
                </a:lnTo>
                <a:lnTo>
                  <a:pt x="106898" y="192115"/>
                </a:lnTo>
                <a:lnTo>
                  <a:pt x="118702" y="185226"/>
                </a:lnTo>
                <a:lnTo>
                  <a:pt x="130382" y="177777"/>
                </a:lnTo>
                <a:lnTo>
                  <a:pt x="140073" y="170905"/>
                </a:lnTo>
                <a:lnTo>
                  <a:pt x="148439" y="164420"/>
                </a:lnTo>
                <a:lnTo>
                  <a:pt x="155921" y="158190"/>
                </a:lnTo>
                <a:lnTo>
                  <a:pt x="161862" y="152133"/>
                </a:lnTo>
                <a:lnTo>
                  <a:pt x="166775" y="146189"/>
                </a:lnTo>
                <a:lnTo>
                  <a:pt x="171002" y="140322"/>
                </a:lnTo>
                <a:lnTo>
                  <a:pt x="174774" y="135458"/>
                </a:lnTo>
                <a:lnTo>
                  <a:pt x="178240" y="131263"/>
                </a:lnTo>
                <a:lnTo>
                  <a:pt x="181504" y="127514"/>
                </a:lnTo>
                <a:lnTo>
                  <a:pt x="184632" y="123109"/>
                </a:lnTo>
                <a:lnTo>
                  <a:pt x="187670" y="118268"/>
                </a:lnTo>
                <a:lnTo>
                  <a:pt x="190647" y="113135"/>
                </a:lnTo>
                <a:lnTo>
                  <a:pt x="192633" y="107808"/>
                </a:lnTo>
                <a:lnTo>
                  <a:pt x="193956" y="102352"/>
                </a:lnTo>
                <a:lnTo>
                  <a:pt x="194838" y="96810"/>
                </a:lnTo>
                <a:lnTo>
                  <a:pt x="195427" y="92163"/>
                </a:lnTo>
                <a:lnTo>
                  <a:pt x="195819" y="88112"/>
                </a:lnTo>
                <a:lnTo>
                  <a:pt x="196080" y="84459"/>
                </a:lnTo>
                <a:lnTo>
                  <a:pt x="196371" y="77860"/>
                </a:lnTo>
                <a:lnTo>
                  <a:pt x="196448" y="74766"/>
                </a:lnTo>
                <a:lnTo>
                  <a:pt x="195547" y="71752"/>
                </a:lnTo>
                <a:lnTo>
                  <a:pt x="192006" y="65862"/>
                </a:lnTo>
                <a:lnTo>
                  <a:pt x="189729" y="63911"/>
                </a:lnTo>
                <a:lnTo>
                  <a:pt x="187257" y="62610"/>
                </a:lnTo>
                <a:lnTo>
                  <a:pt x="184658" y="61742"/>
                </a:lnTo>
                <a:lnTo>
                  <a:pt x="182924" y="62116"/>
                </a:lnTo>
                <a:lnTo>
                  <a:pt x="181769" y="63319"/>
                </a:lnTo>
                <a:lnTo>
                  <a:pt x="180999" y="65072"/>
                </a:lnTo>
                <a:lnTo>
                  <a:pt x="181437" y="68147"/>
                </a:lnTo>
                <a:lnTo>
                  <a:pt x="182683" y="72101"/>
                </a:lnTo>
                <a:lnTo>
                  <a:pt x="184465" y="76642"/>
                </a:lnTo>
                <a:lnTo>
                  <a:pt x="185654" y="80622"/>
                </a:lnTo>
                <a:lnTo>
                  <a:pt x="186446" y="84228"/>
                </a:lnTo>
                <a:lnTo>
                  <a:pt x="186974" y="87585"/>
                </a:lnTo>
                <a:lnTo>
                  <a:pt x="187326" y="93632"/>
                </a:lnTo>
                <a:lnTo>
                  <a:pt x="187717" y="110512"/>
                </a:lnTo>
                <a:lnTo>
                  <a:pt x="188774" y="119395"/>
                </a:lnTo>
                <a:lnTo>
                  <a:pt x="190431" y="128174"/>
                </a:lnTo>
                <a:lnTo>
                  <a:pt x="192489" y="136884"/>
                </a:lnTo>
                <a:lnTo>
                  <a:pt x="196718" y="146501"/>
                </a:lnTo>
                <a:lnTo>
                  <a:pt x="202395" y="156723"/>
                </a:lnTo>
                <a:lnTo>
                  <a:pt x="209037" y="167347"/>
                </a:lnTo>
                <a:lnTo>
                  <a:pt x="215369" y="175382"/>
                </a:lnTo>
                <a:lnTo>
                  <a:pt x="221496" y="181691"/>
                </a:lnTo>
                <a:lnTo>
                  <a:pt x="227486" y="186850"/>
                </a:lnTo>
                <a:lnTo>
                  <a:pt x="236681" y="192582"/>
                </a:lnTo>
                <a:lnTo>
                  <a:pt x="240467" y="194111"/>
                </a:lnTo>
                <a:lnTo>
                  <a:pt x="254896" y="196262"/>
                </a:lnTo>
                <a:lnTo>
                  <a:pt x="259277" y="195611"/>
                </a:lnTo>
                <a:lnTo>
                  <a:pt x="266686" y="192348"/>
                </a:lnTo>
                <a:lnTo>
                  <a:pt x="270947" y="189192"/>
                </a:lnTo>
                <a:lnTo>
                  <a:pt x="275694" y="185183"/>
                </a:lnTo>
                <a:lnTo>
                  <a:pt x="280762" y="180605"/>
                </a:lnTo>
                <a:lnTo>
                  <a:pt x="291475" y="170439"/>
                </a:lnTo>
                <a:lnTo>
                  <a:pt x="296998" y="165061"/>
                </a:lnTo>
                <a:lnTo>
                  <a:pt x="300681" y="159571"/>
                </a:lnTo>
                <a:lnTo>
                  <a:pt x="303135" y="154005"/>
                </a:lnTo>
                <a:lnTo>
                  <a:pt x="304772" y="148390"/>
                </a:lnTo>
                <a:lnTo>
                  <a:pt x="305863" y="141789"/>
                </a:lnTo>
                <a:lnTo>
                  <a:pt x="306591" y="134531"/>
                </a:lnTo>
                <a:lnTo>
                  <a:pt x="307076" y="126835"/>
                </a:lnTo>
                <a:lnTo>
                  <a:pt x="306446" y="117894"/>
                </a:lnTo>
                <a:lnTo>
                  <a:pt x="305074" y="108124"/>
                </a:lnTo>
                <a:lnTo>
                  <a:pt x="303207" y="97800"/>
                </a:lnTo>
                <a:lnTo>
                  <a:pt x="301010" y="89965"/>
                </a:lnTo>
                <a:lnTo>
                  <a:pt x="298593" y="83789"/>
                </a:lnTo>
                <a:lnTo>
                  <a:pt x="296029" y="78720"/>
                </a:lnTo>
                <a:lnTo>
                  <a:pt x="294319" y="74387"/>
                </a:lnTo>
                <a:lnTo>
                  <a:pt x="293180" y="70546"/>
                </a:lnTo>
                <a:lnTo>
                  <a:pt x="292420" y="67033"/>
                </a:lnTo>
                <a:lnTo>
                  <a:pt x="289036" y="60590"/>
                </a:lnTo>
                <a:lnTo>
                  <a:pt x="286800" y="57538"/>
                </a:lnTo>
                <a:lnTo>
                  <a:pt x="287214" y="55504"/>
                </a:lnTo>
                <a:lnTo>
                  <a:pt x="289395" y="54148"/>
                </a:lnTo>
                <a:lnTo>
                  <a:pt x="292754" y="53243"/>
                </a:lnTo>
                <a:lnTo>
                  <a:pt x="294994" y="53593"/>
                </a:lnTo>
                <a:lnTo>
                  <a:pt x="296487" y="54779"/>
                </a:lnTo>
                <a:lnTo>
                  <a:pt x="299098" y="58636"/>
                </a:lnTo>
                <a:lnTo>
                  <a:pt x="303434" y="63526"/>
                </a:lnTo>
                <a:lnTo>
                  <a:pt x="308536" y="68874"/>
                </a:lnTo>
                <a:lnTo>
                  <a:pt x="313979" y="75378"/>
                </a:lnTo>
                <a:lnTo>
                  <a:pt x="316763" y="79780"/>
                </a:lnTo>
                <a:lnTo>
                  <a:pt x="319572" y="84619"/>
                </a:lnTo>
                <a:lnTo>
                  <a:pt x="321445" y="89750"/>
                </a:lnTo>
                <a:lnTo>
                  <a:pt x="322694" y="95076"/>
                </a:lnTo>
                <a:lnTo>
                  <a:pt x="323526" y="100532"/>
                </a:lnTo>
                <a:lnTo>
                  <a:pt x="325986" y="107979"/>
                </a:lnTo>
                <a:lnTo>
                  <a:pt x="329531" y="116753"/>
                </a:lnTo>
                <a:lnTo>
                  <a:pt x="333799" y="126413"/>
                </a:lnTo>
                <a:lnTo>
                  <a:pt x="337597" y="133805"/>
                </a:lnTo>
                <a:lnTo>
                  <a:pt x="341082" y="139686"/>
                </a:lnTo>
                <a:lnTo>
                  <a:pt x="344357" y="144559"/>
                </a:lnTo>
                <a:lnTo>
                  <a:pt x="346541" y="149713"/>
                </a:lnTo>
                <a:lnTo>
                  <a:pt x="347996" y="155053"/>
                </a:lnTo>
                <a:lnTo>
                  <a:pt x="350566" y="168925"/>
                </a:lnTo>
                <a:lnTo>
                  <a:pt x="358119" y="207395"/>
                </a:lnTo>
                <a:lnTo>
                  <a:pt x="358875" y="213778"/>
                </a:lnTo>
                <a:lnTo>
                  <a:pt x="359077" y="216814"/>
                </a:lnTo>
                <a:lnTo>
                  <a:pt x="360164" y="218838"/>
                </a:lnTo>
                <a:lnTo>
                  <a:pt x="361841" y="220187"/>
                </a:lnTo>
                <a:lnTo>
                  <a:pt x="363912" y="221086"/>
                </a:lnTo>
                <a:lnTo>
                  <a:pt x="365292" y="220733"/>
                </a:lnTo>
                <a:lnTo>
                  <a:pt x="366212" y="219546"/>
                </a:lnTo>
                <a:lnTo>
                  <a:pt x="366826" y="217801"/>
                </a:lnTo>
                <a:lnTo>
                  <a:pt x="367235" y="214733"/>
                </a:lnTo>
                <a:lnTo>
                  <a:pt x="367508" y="210783"/>
                </a:lnTo>
                <a:lnTo>
                  <a:pt x="367689" y="206245"/>
                </a:lnTo>
                <a:lnTo>
                  <a:pt x="367892" y="196122"/>
                </a:lnTo>
                <a:lnTo>
                  <a:pt x="367945" y="190755"/>
                </a:lnTo>
                <a:lnTo>
                  <a:pt x="367029" y="185273"/>
                </a:lnTo>
                <a:lnTo>
                  <a:pt x="365465" y="179713"/>
                </a:lnTo>
                <a:lnTo>
                  <a:pt x="363470" y="174101"/>
                </a:lnTo>
                <a:lnTo>
                  <a:pt x="362140" y="168455"/>
                </a:lnTo>
                <a:lnTo>
                  <a:pt x="361254" y="162786"/>
                </a:lnTo>
                <a:lnTo>
                  <a:pt x="360663" y="157101"/>
                </a:lnTo>
                <a:lnTo>
                  <a:pt x="360268" y="151407"/>
                </a:lnTo>
                <a:lnTo>
                  <a:pt x="360006" y="145705"/>
                </a:lnTo>
                <a:lnTo>
                  <a:pt x="359831" y="140000"/>
                </a:lnTo>
                <a:lnTo>
                  <a:pt x="360666" y="133338"/>
                </a:lnTo>
                <a:lnTo>
                  <a:pt x="362176" y="126040"/>
                </a:lnTo>
                <a:lnTo>
                  <a:pt x="364135" y="118316"/>
                </a:lnTo>
                <a:lnTo>
                  <a:pt x="365441" y="111263"/>
                </a:lnTo>
                <a:lnTo>
                  <a:pt x="366312" y="104655"/>
                </a:lnTo>
                <a:lnTo>
                  <a:pt x="366892" y="98345"/>
                </a:lnTo>
                <a:lnTo>
                  <a:pt x="368232" y="92233"/>
                </a:lnTo>
                <a:lnTo>
                  <a:pt x="370077" y="86254"/>
                </a:lnTo>
                <a:lnTo>
                  <a:pt x="372260" y="80363"/>
                </a:lnTo>
                <a:lnTo>
                  <a:pt x="374668" y="75483"/>
                </a:lnTo>
                <a:lnTo>
                  <a:pt x="377225" y="71277"/>
                </a:lnTo>
                <a:lnTo>
                  <a:pt x="379883" y="67520"/>
                </a:lnTo>
                <a:lnTo>
                  <a:pt x="383559" y="63111"/>
                </a:lnTo>
                <a:lnTo>
                  <a:pt x="387916" y="58267"/>
                </a:lnTo>
                <a:lnTo>
                  <a:pt x="392725" y="53132"/>
                </a:lnTo>
                <a:lnTo>
                  <a:pt x="397836" y="48756"/>
                </a:lnTo>
                <a:lnTo>
                  <a:pt x="403148" y="44887"/>
                </a:lnTo>
                <a:lnTo>
                  <a:pt x="415083" y="38047"/>
                </a:lnTo>
                <a:lnTo>
                  <a:pt x="429913" y="31832"/>
                </a:lnTo>
                <a:lnTo>
                  <a:pt x="446029" y="25895"/>
                </a:lnTo>
                <a:lnTo>
                  <a:pt x="463669" y="20081"/>
                </a:lnTo>
                <a:lnTo>
                  <a:pt x="484209" y="14323"/>
                </a:lnTo>
                <a:lnTo>
                  <a:pt x="494068" y="12406"/>
                </a:lnTo>
                <a:lnTo>
                  <a:pt x="503498" y="11128"/>
                </a:lnTo>
                <a:lnTo>
                  <a:pt x="512642" y="10276"/>
                </a:lnTo>
                <a:lnTo>
                  <a:pt x="521596" y="9708"/>
                </a:lnTo>
                <a:lnTo>
                  <a:pt x="530422" y="9330"/>
                </a:lnTo>
                <a:lnTo>
                  <a:pt x="5652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3"/>
          <p:cNvSpPr/>
          <p:nvPr/>
        </p:nvSpPr>
        <p:spPr>
          <a:xfrm>
            <a:off x="2043984" y="1637452"/>
            <a:ext cx="568829" cy="196738"/>
          </a:xfrm>
          <a:custGeom>
            <a:avLst/>
            <a:gdLst/>
            <a:ahLst/>
            <a:cxnLst/>
            <a:rect l="0" t="0" r="0" b="0"/>
            <a:pathLst>
              <a:path w="568829" h="196738">
                <a:moveTo>
                  <a:pt x="187723" y="8468"/>
                </a:moveTo>
                <a:lnTo>
                  <a:pt x="201375" y="8468"/>
                </a:lnTo>
                <a:lnTo>
                  <a:pt x="206350" y="7515"/>
                </a:lnTo>
                <a:lnTo>
                  <a:pt x="218854" y="2576"/>
                </a:lnTo>
                <a:lnTo>
                  <a:pt x="230390" y="689"/>
                </a:lnTo>
                <a:lnTo>
                  <a:pt x="229503" y="425"/>
                </a:lnTo>
                <a:lnTo>
                  <a:pt x="218942" y="0"/>
                </a:lnTo>
                <a:lnTo>
                  <a:pt x="210805" y="2482"/>
                </a:lnTo>
                <a:lnTo>
                  <a:pt x="200839" y="6760"/>
                </a:lnTo>
                <a:lnTo>
                  <a:pt x="190060" y="11836"/>
                </a:lnTo>
                <a:lnTo>
                  <a:pt x="176379" y="17267"/>
                </a:lnTo>
                <a:lnTo>
                  <a:pt x="168730" y="20049"/>
                </a:lnTo>
                <a:lnTo>
                  <a:pt x="161726" y="23809"/>
                </a:lnTo>
                <a:lnTo>
                  <a:pt x="155152" y="28220"/>
                </a:lnTo>
                <a:lnTo>
                  <a:pt x="148864" y="33066"/>
                </a:lnTo>
                <a:lnTo>
                  <a:pt x="141814" y="38201"/>
                </a:lnTo>
                <a:lnTo>
                  <a:pt x="126362" y="48988"/>
                </a:lnTo>
                <a:lnTo>
                  <a:pt x="101597" y="65770"/>
                </a:lnTo>
                <a:lnTo>
                  <a:pt x="93158" y="70482"/>
                </a:lnTo>
                <a:lnTo>
                  <a:pt x="84675" y="74575"/>
                </a:lnTo>
                <a:lnTo>
                  <a:pt x="76162" y="78257"/>
                </a:lnTo>
                <a:lnTo>
                  <a:pt x="68581" y="83569"/>
                </a:lnTo>
                <a:lnTo>
                  <a:pt x="61623" y="89967"/>
                </a:lnTo>
                <a:lnTo>
                  <a:pt x="55079" y="97091"/>
                </a:lnTo>
                <a:lnTo>
                  <a:pt x="37647" y="115166"/>
                </a:lnTo>
                <a:lnTo>
                  <a:pt x="9065" y="144161"/>
                </a:lnTo>
                <a:lnTo>
                  <a:pt x="5753" y="150365"/>
                </a:lnTo>
                <a:lnTo>
                  <a:pt x="3544" y="157358"/>
                </a:lnTo>
                <a:lnTo>
                  <a:pt x="2072" y="164878"/>
                </a:lnTo>
                <a:lnTo>
                  <a:pt x="1091" y="171796"/>
                </a:lnTo>
                <a:lnTo>
                  <a:pt x="436" y="178313"/>
                </a:lnTo>
                <a:lnTo>
                  <a:pt x="0" y="184563"/>
                </a:lnTo>
                <a:lnTo>
                  <a:pt x="662" y="188729"/>
                </a:lnTo>
                <a:lnTo>
                  <a:pt x="2056" y="191507"/>
                </a:lnTo>
                <a:lnTo>
                  <a:pt x="3937" y="193359"/>
                </a:lnTo>
                <a:lnTo>
                  <a:pt x="7097" y="194593"/>
                </a:lnTo>
                <a:lnTo>
                  <a:pt x="23315" y="196575"/>
                </a:lnTo>
                <a:lnTo>
                  <a:pt x="26683" y="196737"/>
                </a:lnTo>
                <a:lnTo>
                  <a:pt x="35504" y="194378"/>
                </a:lnTo>
                <a:lnTo>
                  <a:pt x="80895" y="176530"/>
                </a:lnTo>
                <a:lnTo>
                  <a:pt x="100238" y="169522"/>
                </a:lnTo>
                <a:lnTo>
                  <a:pt x="127194" y="160221"/>
                </a:lnTo>
                <a:lnTo>
                  <a:pt x="134988" y="156309"/>
                </a:lnTo>
                <a:lnTo>
                  <a:pt x="142089" y="151796"/>
                </a:lnTo>
                <a:lnTo>
                  <a:pt x="148728" y="146883"/>
                </a:lnTo>
                <a:lnTo>
                  <a:pt x="154106" y="142654"/>
                </a:lnTo>
                <a:lnTo>
                  <a:pt x="158644" y="138883"/>
                </a:lnTo>
                <a:lnTo>
                  <a:pt x="162622" y="135416"/>
                </a:lnTo>
                <a:lnTo>
                  <a:pt x="167179" y="131200"/>
                </a:lnTo>
                <a:lnTo>
                  <a:pt x="182694" y="116164"/>
                </a:lnTo>
                <a:lnTo>
                  <a:pt x="193743" y="105228"/>
                </a:lnTo>
                <a:lnTo>
                  <a:pt x="198404" y="99644"/>
                </a:lnTo>
                <a:lnTo>
                  <a:pt x="202463" y="94017"/>
                </a:lnTo>
                <a:lnTo>
                  <a:pt x="206123" y="88361"/>
                </a:lnTo>
                <a:lnTo>
                  <a:pt x="208562" y="82685"/>
                </a:lnTo>
                <a:lnTo>
                  <a:pt x="210188" y="76996"/>
                </a:lnTo>
                <a:lnTo>
                  <a:pt x="211272" y="71298"/>
                </a:lnTo>
                <a:lnTo>
                  <a:pt x="213900" y="62737"/>
                </a:lnTo>
                <a:lnTo>
                  <a:pt x="217557" y="52267"/>
                </a:lnTo>
                <a:lnTo>
                  <a:pt x="221900" y="40525"/>
                </a:lnTo>
                <a:lnTo>
                  <a:pt x="224795" y="33649"/>
                </a:lnTo>
                <a:lnTo>
                  <a:pt x="226725" y="30018"/>
                </a:lnTo>
                <a:lnTo>
                  <a:pt x="228012" y="28549"/>
                </a:lnTo>
                <a:lnTo>
                  <a:pt x="228870" y="28523"/>
                </a:lnTo>
                <a:lnTo>
                  <a:pt x="229442" y="29458"/>
                </a:lnTo>
                <a:lnTo>
                  <a:pt x="229823" y="31033"/>
                </a:lnTo>
                <a:lnTo>
                  <a:pt x="230077" y="33989"/>
                </a:lnTo>
                <a:lnTo>
                  <a:pt x="230247" y="37864"/>
                </a:lnTo>
                <a:lnTo>
                  <a:pt x="230360" y="42353"/>
                </a:lnTo>
                <a:lnTo>
                  <a:pt x="231387" y="46298"/>
                </a:lnTo>
                <a:lnTo>
                  <a:pt x="233025" y="49880"/>
                </a:lnTo>
                <a:lnTo>
                  <a:pt x="235069" y="53221"/>
                </a:lnTo>
                <a:lnTo>
                  <a:pt x="237385" y="57353"/>
                </a:lnTo>
                <a:lnTo>
                  <a:pt x="242497" y="67024"/>
                </a:lnTo>
                <a:lnTo>
                  <a:pt x="244242" y="72270"/>
                </a:lnTo>
                <a:lnTo>
                  <a:pt x="245405" y="77673"/>
                </a:lnTo>
                <a:lnTo>
                  <a:pt x="246180" y="83179"/>
                </a:lnTo>
                <a:lnTo>
                  <a:pt x="247649" y="88756"/>
                </a:lnTo>
                <a:lnTo>
                  <a:pt x="249581" y="94378"/>
                </a:lnTo>
                <a:lnTo>
                  <a:pt x="251822" y="100031"/>
                </a:lnTo>
                <a:lnTo>
                  <a:pt x="255221" y="107610"/>
                </a:lnTo>
                <a:lnTo>
                  <a:pt x="264077" y="126191"/>
                </a:lnTo>
                <a:lnTo>
                  <a:pt x="268153" y="133622"/>
                </a:lnTo>
                <a:lnTo>
                  <a:pt x="271823" y="139529"/>
                </a:lnTo>
                <a:lnTo>
                  <a:pt x="275222" y="144419"/>
                </a:lnTo>
                <a:lnTo>
                  <a:pt x="279393" y="148632"/>
                </a:lnTo>
                <a:lnTo>
                  <a:pt x="284079" y="152393"/>
                </a:lnTo>
                <a:lnTo>
                  <a:pt x="289108" y="155853"/>
                </a:lnTo>
                <a:lnTo>
                  <a:pt x="293413" y="159112"/>
                </a:lnTo>
                <a:lnTo>
                  <a:pt x="297236" y="162237"/>
                </a:lnTo>
                <a:lnTo>
                  <a:pt x="304975" y="168250"/>
                </a:lnTo>
                <a:lnTo>
                  <a:pt x="314765" y="174097"/>
                </a:lnTo>
                <a:lnTo>
                  <a:pt x="328006" y="177331"/>
                </a:lnTo>
                <a:lnTo>
                  <a:pt x="342463" y="178768"/>
                </a:lnTo>
                <a:lnTo>
                  <a:pt x="355239" y="179407"/>
                </a:lnTo>
                <a:lnTo>
                  <a:pt x="365123" y="178624"/>
                </a:lnTo>
                <a:lnTo>
                  <a:pt x="377427" y="177150"/>
                </a:lnTo>
                <a:lnTo>
                  <a:pt x="391345" y="175215"/>
                </a:lnTo>
                <a:lnTo>
                  <a:pt x="406338" y="172020"/>
                </a:lnTo>
                <a:lnTo>
                  <a:pt x="422049" y="167985"/>
                </a:lnTo>
                <a:lnTo>
                  <a:pt x="438238" y="163390"/>
                </a:lnTo>
                <a:lnTo>
                  <a:pt x="453793" y="158422"/>
                </a:lnTo>
                <a:lnTo>
                  <a:pt x="468925" y="153205"/>
                </a:lnTo>
                <a:lnTo>
                  <a:pt x="483776" y="147821"/>
                </a:lnTo>
                <a:lnTo>
                  <a:pt x="495582" y="142328"/>
                </a:lnTo>
                <a:lnTo>
                  <a:pt x="505357" y="136760"/>
                </a:lnTo>
                <a:lnTo>
                  <a:pt x="513779" y="131143"/>
                </a:lnTo>
                <a:lnTo>
                  <a:pt x="520346" y="126446"/>
                </a:lnTo>
                <a:lnTo>
                  <a:pt x="525677" y="122363"/>
                </a:lnTo>
                <a:lnTo>
                  <a:pt x="530183" y="118688"/>
                </a:lnTo>
                <a:lnTo>
                  <a:pt x="567928" y="89840"/>
                </a:lnTo>
                <a:lnTo>
                  <a:pt x="568828" y="87481"/>
                </a:lnTo>
                <a:lnTo>
                  <a:pt x="568475" y="84956"/>
                </a:lnTo>
                <a:lnTo>
                  <a:pt x="564913" y="770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4"/>
          <p:cNvSpPr/>
          <p:nvPr/>
        </p:nvSpPr>
        <p:spPr>
          <a:xfrm>
            <a:off x="561810" y="2769375"/>
            <a:ext cx="412951" cy="392344"/>
          </a:xfrm>
          <a:custGeom>
            <a:avLst/>
            <a:gdLst/>
            <a:ahLst/>
            <a:cxnLst/>
            <a:rect l="0" t="0" r="0" b="0"/>
            <a:pathLst>
              <a:path w="412951" h="392344">
                <a:moveTo>
                  <a:pt x="298297" y="16687"/>
                </a:moveTo>
                <a:lnTo>
                  <a:pt x="285562" y="9843"/>
                </a:lnTo>
                <a:lnTo>
                  <a:pt x="275897" y="3017"/>
                </a:lnTo>
                <a:lnTo>
                  <a:pt x="269926" y="1087"/>
                </a:lnTo>
                <a:lnTo>
                  <a:pt x="261558" y="229"/>
                </a:lnTo>
                <a:lnTo>
                  <a:pt x="256659" y="0"/>
                </a:lnTo>
                <a:lnTo>
                  <a:pt x="246136" y="2286"/>
                </a:lnTo>
                <a:lnTo>
                  <a:pt x="234157" y="5524"/>
                </a:lnTo>
                <a:lnTo>
                  <a:pt x="226962" y="6387"/>
                </a:lnTo>
                <a:lnTo>
                  <a:pt x="219308" y="6963"/>
                </a:lnTo>
                <a:lnTo>
                  <a:pt x="211348" y="9252"/>
                </a:lnTo>
                <a:lnTo>
                  <a:pt x="203183" y="12683"/>
                </a:lnTo>
                <a:lnTo>
                  <a:pt x="194883" y="16875"/>
                </a:lnTo>
                <a:lnTo>
                  <a:pt x="186492" y="20622"/>
                </a:lnTo>
                <a:lnTo>
                  <a:pt x="178040" y="24073"/>
                </a:lnTo>
                <a:lnTo>
                  <a:pt x="169548" y="27326"/>
                </a:lnTo>
                <a:lnTo>
                  <a:pt x="161029" y="31400"/>
                </a:lnTo>
                <a:lnTo>
                  <a:pt x="152493" y="36021"/>
                </a:lnTo>
                <a:lnTo>
                  <a:pt x="143944" y="41006"/>
                </a:lnTo>
                <a:lnTo>
                  <a:pt x="126826" y="51626"/>
                </a:lnTo>
                <a:lnTo>
                  <a:pt x="118260" y="57124"/>
                </a:lnTo>
                <a:lnTo>
                  <a:pt x="110645" y="63648"/>
                </a:lnTo>
                <a:lnTo>
                  <a:pt x="103663" y="70854"/>
                </a:lnTo>
                <a:lnTo>
                  <a:pt x="97104" y="78516"/>
                </a:lnTo>
                <a:lnTo>
                  <a:pt x="89873" y="85529"/>
                </a:lnTo>
                <a:lnTo>
                  <a:pt x="82195" y="92109"/>
                </a:lnTo>
                <a:lnTo>
                  <a:pt x="74219" y="98401"/>
                </a:lnTo>
                <a:lnTo>
                  <a:pt x="66997" y="105453"/>
                </a:lnTo>
                <a:lnTo>
                  <a:pt x="60277" y="113012"/>
                </a:lnTo>
                <a:lnTo>
                  <a:pt x="53892" y="120909"/>
                </a:lnTo>
                <a:lnTo>
                  <a:pt x="47730" y="129983"/>
                </a:lnTo>
                <a:lnTo>
                  <a:pt x="41717" y="139843"/>
                </a:lnTo>
                <a:lnTo>
                  <a:pt x="35804" y="150226"/>
                </a:lnTo>
                <a:lnTo>
                  <a:pt x="30909" y="160005"/>
                </a:lnTo>
                <a:lnTo>
                  <a:pt x="26693" y="169383"/>
                </a:lnTo>
                <a:lnTo>
                  <a:pt x="22930" y="178492"/>
                </a:lnTo>
                <a:lnTo>
                  <a:pt x="19469" y="187422"/>
                </a:lnTo>
                <a:lnTo>
                  <a:pt x="13084" y="204964"/>
                </a:lnTo>
                <a:lnTo>
                  <a:pt x="10047" y="216500"/>
                </a:lnTo>
                <a:lnTo>
                  <a:pt x="7070" y="229906"/>
                </a:lnTo>
                <a:lnTo>
                  <a:pt x="4133" y="244558"/>
                </a:lnTo>
                <a:lnTo>
                  <a:pt x="2175" y="260041"/>
                </a:lnTo>
                <a:lnTo>
                  <a:pt x="870" y="276078"/>
                </a:lnTo>
                <a:lnTo>
                  <a:pt x="0" y="292484"/>
                </a:lnTo>
                <a:lnTo>
                  <a:pt x="1325" y="305327"/>
                </a:lnTo>
                <a:lnTo>
                  <a:pt x="4113" y="315794"/>
                </a:lnTo>
                <a:lnTo>
                  <a:pt x="7877" y="324677"/>
                </a:lnTo>
                <a:lnTo>
                  <a:pt x="13243" y="333456"/>
                </a:lnTo>
                <a:lnTo>
                  <a:pt x="19679" y="342166"/>
                </a:lnTo>
                <a:lnTo>
                  <a:pt x="26826" y="350831"/>
                </a:lnTo>
                <a:lnTo>
                  <a:pt x="33497" y="358512"/>
                </a:lnTo>
                <a:lnTo>
                  <a:pt x="39848" y="365538"/>
                </a:lnTo>
                <a:lnTo>
                  <a:pt x="45988" y="372127"/>
                </a:lnTo>
                <a:lnTo>
                  <a:pt x="51986" y="376519"/>
                </a:lnTo>
                <a:lnTo>
                  <a:pt x="63730" y="381400"/>
                </a:lnTo>
                <a:lnTo>
                  <a:pt x="75300" y="386109"/>
                </a:lnTo>
                <a:lnTo>
                  <a:pt x="86792" y="390425"/>
                </a:lnTo>
                <a:lnTo>
                  <a:pt x="98250" y="392343"/>
                </a:lnTo>
                <a:lnTo>
                  <a:pt x="104925" y="391902"/>
                </a:lnTo>
                <a:lnTo>
                  <a:pt x="112232" y="390655"/>
                </a:lnTo>
                <a:lnTo>
                  <a:pt x="119961" y="388872"/>
                </a:lnTo>
                <a:lnTo>
                  <a:pt x="127971" y="386730"/>
                </a:lnTo>
                <a:lnTo>
                  <a:pt x="144492" y="381811"/>
                </a:lnTo>
                <a:lnTo>
                  <a:pt x="169858" y="373686"/>
                </a:lnTo>
                <a:lnTo>
                  <a:pt x="179333" y="369939"/>
                </a:lnTo>
                <a:lnTo>
                  <a:pt x="189460" y="365536"/>
                </a:lnTo>
                <a:lnTo>
                  <a:pt x="200022" y="360695"/>
                </a:lnTo>
                <a:lnTo>
                  <a:pt x="209920" y="355563"/>
                </a:lnTo>
                <a:lnTo>
                  <a:pt x="219377" y="350237"/>
                </a:lnTo>
                <a:lnTo>
                  <a:pt x="228538" y="344781"/>
                </a:lnTo>
                <a:lnTo>
                  <a:pt x="238456" y="338287"/>
                </a:lnTo>
                <a:lnTo>
                  <a:pt x="248878" y="331099"/>
                </a:lnTo>
                <a:lnTo>
                  <a:pt x="269665" y="316446"/>
                </a:lnTo>
                <a:lnTo>
                  <a:pt x="315058" y="285632"/>
                </a:lnTo>
                <a:lnTo>
                  <a:pt x="323759" y="278851"/>
                </a:lnTo>
                <a:lnTo>
                  <a:pt x="332417" y="271473"/>
                </a:lnTo>
                <a:lnTo>
                  <a:pt x="341046" y="263697"/>
                </a:lnTo>
                <a:lnTo>
                  <a:pt x="348704" y="255655"/>
                </a:lnTo>
                <a:lnTo>
                  <a:pt x="355714" y="247437"/>
                </a:lnTo>
                <a:lnTo>
                  <a:pt x="362292" y="239100"/>
                </a:lnTo>
                <a:lnTo>
                  <a:pt x="369536" y="230685"/>
                </a:lnTo>
                <a:lnTo>
                  <a:pt x="377222" y="222217"/>
                </a:lnTo>
                <a:lnTo>
                  <a:pt x="385204" y="213715"/>
                </a:lnTo>
                <a:lnTo>
                  <a:pt x="391477" y="205189"/>
                </a:lnTo>
                <a:lnTo>
                  <a:pt x="396612" y="196648"/>
                </a:lnTo>
                <a:lnTo>
                  <a:pt x="400988" y="188096"/>
                </a:lnTo>
                <a:lnTo>
                  <a:pt x="404858" y="177632"/>
                </a:lnTo>
                <a:lnTo>
                  <a:pt x="408390" y="165894"/>
                </a:lnTo>
                <a:lnTo>
                  <a:pt x="411697" y="153306"/>
                </a:lnTo>
                <a:lnTo>
                  <a:pt x="412950" y="143009"/>
                </a:lnTo>
                <a:lnTo>
                  <a:pt x="412832" y="134239"/>
                </a:lnTo>
                <a:lnTo>
                  <a:pt x="411801" y="126487"/>
                </a:lnTo>
                <a:lnTo>
                  <a:pt x="410161" y="119415"/>
                </a:lnTo>
                <a:lnTo>
                  <a:pt x="408116" y="112795"/>
                </a:lnTo>
                <a:lnTo>
                  <a:pt x="405800" y="106476"/>
                </a:lnTo>
                <a:lnTo>
                  <a:pt x="398146" y="94376"/>
                </a:lnTo>
                <a:lnTo>
                  <a:pt x="388394" y="82648"/>
                </a:lnTo>
                <a:lnTo>
                  <a:pt x="377710" y="71085"/>
                </a:lnTo>
                <a:lnTo>
                  <a:pt x="371241" y="66288"/>
                </a:lnTo>
                <a:lnTo>
                  <a:pt x="364072" y="62137"/>
                </a:lnTo>
                <a:lnTo>
                  <a:pt x="356434" y="58417"/>
                </a:lnTo>
                <a:lnTo>
                  <a:pt x="347533" y="54984"/>
                </a:lnTo>
                <a:lnTo>
                  <a:pt x="337788" y="51744"/>
                </a:lnTo>
                <a:lnTo>
                  <a:pt x="327482" y="48631"/>
                </a:lnTo>
                <a:lnTo>
                  <a:pt x="316801" y="46555"/>
                </a:lnTo>
                <a:lnTo>
                  <a:pt x="305871" y="45172"/>
                </a:lnTo>
                <a:lnTo>
                  <a:pt x="294774" y="44249"/>
                </a:lnTo>
                <a:lnTo>
                  <a:pt x="284518" y="42682"/>
                </a:lnTo>
                <a:lnTo>
                  <a:pt x="274824" y="40684"/>
                </a:lnTo>
                <a:lnTo>
                  <a:pt x="265503" y="38400"/>
                </a:lnTo>
                <a:lnTo>
                  <a:pt x="255479" y="36877"/>
                </a:lnTo>
                <a:lnTo>
                  <a:pt x="244987" y="35862"/>
                </a:lnTo>
                <a:lnTo>
                  <a:pt x="234182" y="35186"/>
                </a:lnTo>
                <a:lnTo>
                  <a:pt x="214556" y="34434"/>
                </a:lnTo>
                <a:lnTo>
                  <a:pt x="187442" y="34011"/>
                </a:lnTo>
                <a:lnTo>
                  <a:pt x="178674" y="33951"/>
                </a:lnTo>
                <a:lnTo>
                  <a:pt x="166391" y="36425"/>
                </a:lnTo>
                <a:lnTo>
                  <a:pt x="157757" y="39747"/>
                </a:lnTo>
                <a:lnTo>
                  <a:pt x="150745" y="41223"/>
                </a:lnTo>
                <a:lnTo>
                  <a:pt x="144453" y="44420"/>
                </a:lnTo>
                <a:lnTo>
                  <a:pt x="135419" y="509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5"/>
          <p:cNvSpPr/>
          <p:nvPr/>
        </p:nvSpPr>
        <p:spPr>
          <a:xfrm>
            <a:off x="860107" y="3068955"/>
            <a:ext cx="238630" cy="265748"/>
          </a:xfrm>
          <a:custGeom>
            <a:avLst/>
            <a:gdLst/>
            <a:ahLst/>
            <a:cxnLst/>
            <a:rect l="0" t="0" r="0" b="0"/>
            <a:pathLst>
              <a:path w="238630" h="265748">
                <a:moveTo>
                  <a:pt x="214312" y="0"/>
                </a:moveTo>
                <a:lnTo>
                  <a:pt x="223414" y="13652"/>
                </a:lnTo>
                <a:lnTo>
                  <a:pt x="226095" y="18626"/>
                </a:lnTo>
                <a:lnTo>
                  <a:pt x="229074" y="26693"/>
                </a:lnTo>
                <a:lnTo>
                  <a:pt x="232938" y="33453"/>
                </a:lnTo>
                <a:lnTo>
                  <a:pt x="235302" y="36590"/>
                </a:lnTo>
                <a:lnTo>
                  <a:pt x="236878" y="40586"/>
                </a:lnTo>
                <a:lnTo>
                  <a:pt x="237929" y="45154"/>
                </a:lnTo>
                <a:lnTo>
                  <a:pt x="238629" y="50105"/>
                </a:lnTo>
                <a:lnTo>
                  <a:pt x="238144" y="57216"/>
                </a:lnTo>
                <a:lnTo>
                  <a:pt x="236867" y="65766"/>
                </a:lnTo>
                <a:lnTo>
                  <a:pt x="235064" y="75277"/>
                </a:lnTo>
                <a:lnTo>
                  <a:pt x="232909" y="83522"/>
                </a:lnTo>
                <a:lnTo>
                  <a:pt x="230520" y="90924"/>
                </a:lnTo>
                <a:lnTo>
                  <a:pt x="227975" y="97763"/>
                </a:lnTo>
                <a:lnTo>
                  <a:pt x="224373" y="104228"/>
                </a:lnTo>
                <a:lnTo>
                  <a:pt x="220067" y="110442"/>
                </a:lnTo>
                <a:lnTo>
                  <a:pt x="215291" y="116491"/>
                </a:lnTo>
                <a:lnTo>
                  <a:pt x="210203" y="122428"/>
                </a:lnTo>
                <a:lnTo>
                  <a:pt x="204905" y="128291"/>
                </a:lnTo>
                <a:lnTo>
                  <a:pt x="199468" y="134105"/>
                </a:lnTo>
                <a:lnTo>
                  <a:pt x="192986" y="139885"/>
                </a:lnTo>
                <a:lnTo>
                  <a:pt x="185808" y="145644"/>
                </a:lnTo>
                <a:lnTo>
                  <a:pt x="178164" y="151389"/>
                </a:lnTo>
                <a:lnTo>
                  <a:pt x="162052" y="162851"/>
                </a:lnTo>
                <a:lnTo>
                  <a:pt x="153754" y="168575"/>
                </a:lnTo>
                <a:lnTo>
                  <a:pt x="62897" y="225845"/>
                </a:lnTo>
                <a:lnTo>
                  <a:pt x="48599" y="235335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6"/>
          <p:cNvSpPr/>
          <p:nvPr/>
        </p:nvSpPr>
        <p:spPr>
          <a:xfrm>
            <a:off x="1271587" y="2974657"/>
            <a:ext cx="428626" cy="25719"/>
          </a:xfrm>
          <a:custGeom>
            <a:avLst/>
            <a:gdLst/>
            <a:ahLst/>
            <a:cxnLst/>
            <a:rect l="0" t="0" r="0" b="0"/>
            <a:pathLst>
              <a:path w="428626" h="25719">
                <a:moveTo>
                  <a:pt x="0" y="25718"/>
                </a:moveTo>
                <a:lnTo>
                  <a:pt x="68987" y="25718"/>
                </a:lnTo>
                <a:lnTo>
                  <a:pt x="84092" y="24765"/>
                </a:lnTo>
                <a:lnTo>
                  <a:pt x="231142" y="12048"/>
                </a:lnTo>
                <a:lnTo>
                  <a:pt x="266877" y="10117"/>
                </a:lnTo>
                <a:lnTo>
                  <a:pt x="292920" y="9259"/>
                </a:lnTo>
                <a:lnTo>
                  <a:pt x="328726" y="8776"/>
                </a:lnTo>
                <a:lnTo>
                  <a:pt x="414727" y="8576"/>
                </a:lnTo>
                <a:lnTo>
                  <a:pt x="417454" y="7622"/>
                </a:lnTo>
                <a:lnTo>
                  <a:pt x="420225" y="6034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7"/>
          <p:cNvSpPr/>
          <p:nvPr/>
        </p:nvSpPr>
        <p:spPr>
          <a:xfrm>
            <a:off x="1708969" y="2786185"/>
            <a:ext cx="436846" cy="351351"/>
          </a:xfrm>
          <a:custGeom>
            <a:avLst/>
            <a:gdLst/>
            <a:ahLst/>
            <a:cxnLst/>
            <a:rect l="0" t="0" r="0" b="0"/>
            <a:pathLst>
              <a:path w="436846" h="351351">
                <a:moveTo>
                  <a:pt x="188410" y="25595"/>
                </a:moveTo>
                <a:lnTo>
                  <a:pt x="197512" y="16493"/>
                </a:lnTo>
                <a:lnTo>
                  <a:pt x="202098" y="13812"/>
                </a:lnTo>
                <a:lnTo>
                  <a:pt x="212274" y="10833"/>
                </a:lnTo>
                <a:lnTo>
                  <a:pt x="223146" y="6969"/>
                </a:lnTo>
                <a:lnTo>
                  <a:pt x="234329" y="3029"/>
                </a:lnTo>
                <a:lnTo>
                  <a:pt x="245649" y="1278"/>
                </a:lnTo>
                <a:lnTo>
                  <a:pt x="257030" y="500"/>
                </a:lnTo>
                <a:lnTo>
                  <a:pt x="269390" y="154"/>
                </a:lnTo>
                <a:lnTo>
                  <a:pt x="284409" y="0"/>
                </a:lnTo>
                <a:lnTo>
                  <a:pt x="292415" y="911"/>
                </a:lnTo>
                <a:lnTo>
                  <a:pt x="300609" y="2472"/>
                </a:lnTo>
                <a:lnTo>
                  <a:pt x="308930" y="4465"/>
                </a:lnTo>
                <a:lnTo>
                  <a:pt x="316381" y="5793"/>
                </a:lnTo>
                <a:lnTo>
                  <a:pt x="329742" y="7269"/>
                </a:lnTo>
                <a:lnTo>
                  <a:pt x="336924" y="8615"/>
                </a:lnTo>
                <a:lnTo>
                  <a:pt x="344569" y="10465"/>
                </a:lnTo>
                <a:lnTo>
                  <a:pt x="352524" y="12650"/>
                </a:lnTo>
                <a:lnTo>
                  <a:pt x="361637" y="16013"/>
                </a:lnTo>
                <a:lnTo>
                  <a:pt x="371522" y="20159"/>
                </a:lnTo>
                <a:lnTo>
                  <a:pt x="390761" y="28894"/>
                </a:lnTo>
                <a:lnTo>
                  <a:pt x="405662" y="35951"/>
                </a:lnTo>
                <a:lnTo>
                  <a:pt x="416094" y="44802"/>
                </a:lnTo>
                <a:lnTo>
                  <a:pt x="423906" y="54134"/>
                </a:lnTo>
                <a:lnTo>
                  <a:pt x="430553" y="61456"/>
                </a:lnTo>
                <a:lnTo>
                  <a:pt x="432706" y="65695"/>
                </a:lnTo>
                <a:lnTo>
                  <a:pt x="435099" y="75484"/>
                </a:lnTo>
                <a:lnTo>
                  <a:pt x="436162" y="86185"/>
                </a:lnTo>
                <a:lnTo>
                  <a:pt x="436446" y="91706"/>
                </a:lnTo>
                <a:lnTo>
                  <a:pt x="436761" y="102920"/>
                </a:lnTo>
                <a:lnTo>
                  <a:pt x="436845" y="108577"/>
                </a:lnTo>
                <a:lnTo>
                  <a:pt x="435948" y="115206"/>
                </a:lnTo>
                <a:lnTo>
                  <a:pt x="434398" y="122483"/>
                </a:lnTo>
                <a:lnTo>
                  <a:pt x="432412" y="130192"/>
                </a:lnTo>
                <a:lnTo>
                  <a:pt x="428231" y="139141"/>
                </a:lnTo>
                <a:lnTo>
                  <a:pt x="422586" y="148917"/>
                </a:lnTo>
                <a:lnTo>
                  <a:pt x="397545" y="187432"/>
                </a:lnTo>
                <a:lnTo>
                  <a:pt x="390698" y="195399"/>
                </a:lnTo>
                <a:lnTo>
                  <a:pt x="383276" y="202615"/>
                </a:lnTo>
                <a:lnTo>
                  <a:pt x="375471" y="209331"/>
                </a:lnTo>
                <a:lnTo>
                  <a:pt x="367410" y="215713"/>
                </a:lnTo>
                <a:lnTo>
                  <a:pt x="359179" y="221873"/>
                </a:lnTo>
                <a:lnTo>
                  <a:pt x="350833" y="227884"/>
                </a:lnTo>
                <a:lnTo>
                  <a:pt x="343365" y="233797"/>
                </a:lnTo>
                <a:lnTo>
                  <a:pt x="336481" y="239644"/>
                </a:lnTo>
                <a:lnTo>
                  <a:pt x="329987" y="245447"/>
                </a:lnTo>
                <a:lnTo>
                  <a:pt x="321847" y="251220"/>
                </a:lnTo>
                <a:lnTo>
                  <a:pt x="312611" y="256974"/>
                </a:lnTo>
                <a:lnTo>
                  <a:pt x="302643" y="262715"/>
                </a:lnTo>
                <a:lnTo>
                  <a:pt x="293140" y="268447"/>
                </a:lnTo>
                <a:lnTo>
                  <a:pt x="274962" y="279897"/>
                </a:lnTo>
                <a:lnTo>
                  <a:pt x="265162" y="284664"/>
                </a:lnTo>
                <a:lnTo>
                  <a:pt x="254818" y="288795"/>
                </a:lnTo>
                <a:lnTo>
                  <a:pt x="244112" y="292502"/>
                </a:lnTo>
                <a:lnTo>
                  <a:pt x="230307" y="297830"/>
                </a:lnTo>
                <a:lnTo>
                  <a:pt x="197189" y="311371"/>
                </a:lnTo>
                <a:lnTo>
                  <a:pt x="181880" y="316125"/>
                </a:lnTo>
                <a:lnTo>
                  <a:pt x="167864" y="319294"/>
                </a:lnTo>
                <a:lnTo>
                  <a:pt x="154711" y="321406"/>
                </a:lnTo>
                <a:lnTo>
                  <a:pt x="143084" y="323768"/>
                </a:lnTo>
                <a:lnTo>
                  <a:pt x="132475" y="326294"/>
                </a:lnTo>
                <a:lnTo>
                  <a:pt x="122545" y="328931"/>
                </a:lnTo>
                <a:lnTo>
                  <a:pt x="113068" y="330689"/>
                </a:lnTo>
                <a:lnTo>
                  <a:pt x="103892" y="331861"/>
                </a:lnTo>
                <a:lnTo>
                  <a:pt x="94917" y="332642"/>
                </a:lnTo>
                <a:lnTo>
                  <a:pt x="86077" y="333163"/>
                </a:lnTo>
                <a:lnTo>
                  <a:pt x="68634" y="333742"/>
                </a:lnTo>
                <a:lnTo>
                  <a:pt x="47299" y="334067"/>
                </a:lnTo>
                <a:lnTo>
                  <a:pt x="41949" y="333161"/>
                </a:lnTo>
                <a:lnTo>
                  <a:pt x="28915" y="328286"/>
                </a:lnTo>
                <a:lnTo>
                  <a:pt x="18781" y="326812"/>
                </a:lnTo>
                <a:lnTo>
                  <a:pt x="14364" y="325466"/>
                </a:lnTo>
                <a:lnTo>
                  <a:pt x="6917" y="321431"/>
                </a:lnTo>
                <a:lnTo>
                  <a:pt x="4550" y="319021"/>
                </a:lnTo>
                <a:lnTo>
                  <a:pt x="2972" y="316462"/>
                </a:lnTo>
                <a:lnTo>
                  <a:pt x="1218" y="311079"/>
                </a:lnTo>
                <a:lnTo>
                  <a:pt x="231" y="302693"/>
                </a:lnTo>
                <a:lnTo>
                  <a:pt x="0" y="297022"/>
                </a:lnTo>
                <a:lnTo>
                  <a:pt x="891" y="294176"/>
                </a:lnTo>
                <a:lnTo>
                  <a:pt x="4421" y="288474"/>
                </a:lnTo>
                <a:lnTo>
                  <a:pt x="11705" y="280225"/>
                </a:lnTo>
                <a:lnTo>
                  <a:pt x="21292" y="271161"/>
                </a:lnTo>
                <a:lnTo>
                  <a:pt x="31903" y="263958"/>
                </a:lnTo>
                <a:lnTo>
                  <a:pt x="42162" y="259751"/>
                </a:lnTo>
                <a:lnTo>
                  <a:pt x="55669" y="255041"/>
                </a:lnTo>
                <a:lnTo>
                  <a:pt x="71341" y="249997"/>
                </a:lnTo>
                <a:lnTo>
                  <a:pt x="85599" y="246633"/>
                </a:lnTo>
                <a:lnTo>
                  <a:pt x="98915" y="244391"/>
                </a:lnTo>
                <a:lnTo>
                  <a:pt x="111602" y="242896"/>
                </a:lnTo>
                <a:lnTo>
                  <a:pt x="123869" y="240948"/>
                </a:lnTo>
                <a:lnTo>
                  <a:pt x="135858" y="238696"/>
                </a:lnTo>
                <a:lnTo>
                  <a:pt x="147661" y="236242"/>
                </a:lnTo>
                <a:lnTo>
                  <a:pt x="159339" y="234606"/>
                </a:lnTo>
                <a:lnTo>
                  <a:pt x="170935" y="233516"/>
                </a:lnTo>
                <a:lnTo>
                  <a:pt x="182475" y="232789"/>
                </a:lnTo>
                <a:lnTo>
                  <a:pt x="215617" y="231981"/>
                </a:lnTo>
                <a:lnTo>
                  <a:pt x="235123" y="231765"/>
                </a:lnTo>
                <a:lnTo>
                  <a:pt x="250985" y="232574"/>
                </a:lnTo>
                <a:lnTo>
                  <a:pt x="264417" y="234066"/>
                </a:lnTo>
                <a:lnTo>
                  <a:pt x="276229" y="236013"/>
                </a:lnTo>
                <a:lnTo>
                  <a:pt x="286961" y="238264"/>
                </a:lnTo>
                <a:lnTo>
                  <a:pt x="296973" y="240717"/>
                </a:lnTo>
                <a:lnTo>
                  <a:pt x="306506" y="243304"/>
                </a:lnTo>
                <a:lnTo>
                  <a:pt x="324717" y="248719"/>
                </a:lnTo>
                <a:lnTo>
                  <a:pt x="333574" y="251497"/>
                </a:lnTo>
                <a:lnTo>
                  <a:pt x="341384" y="254301"/>
                </a:lnTo>
                <a:lnTo>
                  <a:pt x="348495" y="257123"/>
                </a:lnTo>
                <a:lnTo>
                  <a:pt x="360524" y="262799"/>
                </a:lnTo>
                <a:lnTo>
                  <a:pt x="372652" y="271349"/>
                </a:lnTo>
                <a:lnTo>
                  <a:pt x="379198" y="277059"/>
                </a:lnTo>
                <a:lnTo>
                  <a:pt x="385282" y="285311"/>
                </a:lnTo>
                <a:lnTo>
                  <a:pt x="390209" y="294377"/>
                </a:lnTo>
                <a:lnTo>
                  <a:pt x="392399" y="301581"/>
                </a:lnTo>
                <a:lnTo>
                  <a:pt x="393372" y="310498"/>
                </a:lnTo>
                <a:lnTo>
                  <a:pt x="393631" y="315542"/>
                </a:lnTo>
                <a:lnTo>
                  <a:pt x="394757" y="319858"/>
                </a:lnTo>
                <a:lnTo>
                  <a:pt x="398548" y="327193"/>
                </a:lnTo>
                <a:lnTo>
                  <a:pt x="398987" y="330483"/>
                </a:lnTo>
                <a:lnTo>
                  <a:pt x="398327" y="333629"/>
                </a:lnTo>
                <a:lnTo>
                  <a:pt x="395388" y="340067"/>
                </a:lnTo>
                <a:lnTo>
                  <a:pt x="394150" y="351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8"/>
          <p:cNvSpPr/>
          <p:nvPr/>
        </p:nvSpPr>
        <p:spPr>
          <a:xfrm>
            <a:off x="2274569" y="3094672"/>
            <a:ext cx="4940" cy="1"/>
          </a:xfrm>
          <a:custGeom>
            <a:avLst/>
            <a:gdLst/>
            <a:ahLst/>
            <a:cxnLst/>
            <a:rect l="0" t="0" r="0" b="0"/>
            <a:pathLst>
              <a:path w="4940" h="1">
                <a:moveTo>
                  <a:pt x="0" y="0"/>
                </a:moveTo>
                <a:lnTo>
                  <a:pt x="4939" y="0"/>
                </a:lnTo>
                <a:lnTo>
                  <a:pt x="2831" y="0"/>
                </a:lnTo>
                <a:lnTo>
                  <a:pt x="3798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9"/>
          <p:cNvSpPr/>
          <p:nvPr/>
        </p:nvSpPr>
        <p:spPr>
          <a:xfrm>
            <a:off x="2523172" y="2786062"/>
            <a:ext cx="42863" cy="377191"/>
          </a:xfrm>
          <a:custGeom>
            <a:avLst/>
            <a:gdLst/>
            <a:ahLst/>
            <a:cxnLst/>
            <a:rect l="0" t="0" r="0" b="0"/>
            <a:pathLst>
              <a:path w="42863" h="377191">
                <a:moveTo>
                  <a:pt x="0" y="0"/>
                </a:moveTo>
                <a:lnTo>
                  <a:pt x="4551" y="0"/>
                </a:lnTo>
                <a:lnTo>
                  <a:pt x="5891" y="1905"/>
                </a:lnTo>
                <a:lnTo>
                  <a:pt x="6785" y="5080"/>
                </a:lnTo>
                <a:lnTo>
                  <a:pt x="7381" y="9102"/>
                </a:lnTo>
                <a:lnTo>
                  <a:pt x="12770" y="37516"/>
                </a:lnTo>
                <a:lnTo>
                  <a:pt x="15181" y="54538"/>
                </a:lnTo>
                <a:lnTo>
                  <a:pt x="20400" y="98852"/>
                </a:lnTo>
                <a:lnTo>
                  <a:pt x="23125" y="117336"/>
                </a:lnTo>
                <a:lnTo>
                  <a:pt x="25894" y="132517"/>
                </a:lnTo>
                <a:lnTo>
                  <a:pt x="28693" y="145494"/>
                </a:lnTo>
                <a:lnTo>
                  <a:pt x="30558" y="157004"/>
                </a:lnTo>
                <a:lnTo>
                  <a:pt x="31802" y="167534"/>
                </a:lnTo>
                <a:lnTo>
                  <a:pt x="32632" y="177412"/>
                </a:lnTo>
                <a:lnTo>
                  <a:pt x="33184" y="189712"/>
                </a:lnTo>
                <a:lnTo>
                  <a:pt x="33962" y="230519"/>
                </a:lnTo>
                <a:lnTo>
                  <a:pt x="34277" y="295506"/>
                </a:lnTo>
                <a:lnTo>
                  <a:pt x="35234" y="301779"/>
                </a:lnTo>
                <a:lnTo>
                  <a:pt x="36824" y="307866"/>
                </a:lnTo>
                <a:lnTo>
                  <a:pt x="38837" y="313829"/>
                </a:lnTo>
                <a:lnTo>
                  <a:pt x="40179" y="319710"/>
                </a:lnTo>
                <a:lnTo>
                  <a:pt x="41073" y="325535"/>
                </a:lnTo>
                <a:lnTo>
                  <a:pt x="41670" y="331323"/>
                </a:lnTo>
                <a:lnTo>
                  <a:pt x="42067" y="338992"/>
                </a:lnTo>
                <a:lnTo>
                  <a:pt x="42862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0"/>
          <p:cNvSpPr/>
          <p:nvPr/>
        </p:nvSpPr>
        <p:spPr>
          <a:xfrm>
            <a:off x="2326004" y="3094672"/>
            <a:ext cx="72316" cy="29392"/>
          </a:xfrm>
          <a:custGeom>
            <a:avLst/>
            <a:gdLst/>
            <a:ahLst/>
            <a:cxnLst/>
            <a:rect l="0" t="0" r="0" b="0"/>
            <a:pathLst>
              <a:path w="72316" h="29392">
                <a:moveTo>
                  <a:pt x="0" y="0"/>
                </a:moveTo>
                <a:lnTo>
                  <a:pt x="0" y="19313"/>
                </a:lnTo>
                <a:lnTo>
                  <a:pt x="953" y="22400"/>
                </a:lnTo>
                <a:lnTo>
                  <a:pt x="2540" y="25411"/>
                </a:lnTo>
                <a:lnTo>
                  <a:pt x="4552" y="28371"/>
                </a:lnTo>
                <a:lnTo>
                  <a:pt x="7797" y="29391"/>
                </a:lnTo>
                <a:lnTo>
                  <a:pt x="11866" y="29119"/>
                </a:lnTo>
                <a:lnTo>
                  <a:pt x="16483" y="27986"/>
                </a:lnTo>
                <a:lnTo>
                  <a:pt x="20514" y="27229"/>
                </a:lnTo>
                <a:lnTo>
                  <a:pt x="24153" y="26726"/>
                </a:lnTo>
                <a:lnTo>
                  <a:pt x="27532" y="26389"/>
                </a:lnTo>
                <a:lnTo>
                  <a:pt x="31690" y="26165"/>
                </a:lnTo>
                <a:lnTo>
                  <a:pt x="41390" y="25917"/>
                </a:lnTo>
                <a:lnTo>
                  <a:pt x="45691" y="24898"/>
                </a:lnTo>
                <a:lnTo>
                  <a:pt x="49511" y="23266"/>
                </a:lnTo>
                <a:lnTo>
                  <a:pt x="53010" y="21226"/>
                </a:lnTo>
                <a:lnTo>
                  <a:pt x="56295" y="18913"/>
                </a:lnTo>
                <a:lnTo>
                  <a:pt x="59438" y="16419"/>
                </a:lnTo>
                <a:lnTo>
                  <a:pt x="62485" y="13803"/>
                </a:lnTo>
                <a:lnTo>
                  <a:pt x="65470" y="11107"/>
                </a:lnTo>
                <a:lnTo>
                  <a:pt x="71326" y="5572"/>
                </a:lnTo>
                <a:lnTo>
                  <a:pt x="72315" y="3714"/>
                </a:lnTo>
                <a:lnTo>
                  <a:pt x="72023" y="2476"/>
                </a:lnTo>
                <a:lnTo>
                  <a:pt x="70876" y="1651"/>
                </a:lnTo>
                <a:lnTo>
                  <a:pt x="69158" y="1101"/>
                </a:lnTo>
                <a:lnTo>
                  <a:pt x="67060" y="734"/>
                </a:lnTo>
                <a:lnTo>
                  <a:pt x="64710" y="489"/>
                </a:lnTo>
                <a:lnTo>
                  <a:pt x="62190" y="326"/>
                </a:lnTo>
                <a:lnTo>
                  <a:pt x="59558" y="217"/>
                </a:lnTo>
                <a:lnTo>
                  <a:pt x="56850" y="145"/>
                </a:lnTo>
                <a:lnTo>
                  <a:pt x="53140" y="1049"/>
                </a:lnTo>
                <a:lnTo>
                  <a:pt x="48762" y="2604"/>
                </a:lnTo>
                <a:lnTo>
                  <a:pt x="43938" y="4594"/>
                </a:lnTo>
                <a:lnTo>
                  <a:pt x="39770" y="5920"/>
                </a:lnTo>
                <a:lnTo>
                  <a:pt x="36038" y="6804"/>
                </a:lnTo>
                <a:lnTo>
                  <a:pt x="32598" y="7394"/>
                </a:lnTo>
                <a:lnTo>
                  <a:pt x="29352" y="8739"/>
                </a:lnTo>
                <a:lnTo>
                  <a:pt x="26236" y="10589"/>
                </a:lnTo>
                <a:lnTo>
                  <a:pt x="18941" y="15850"/>
                </a:lnTo>
                <a:lnTo>
                  <a:pt x="17390" y="16282"/>
                </a:lnTo>
                <a:lnTo>
                  <a:pt x="15404" y="16570"/>
                </a:lnTo>
                <a:lnTo>
                  <a:pt x="8573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1"/>
          <p:cNvSpPr/>
          <p:nvPr/>
        </p:nvSpPr>
        <p:spPr>
          <a:xfrm>
            <a:off x="4709159" y="2169387"/>
            <a:ext cx="610178" cy="342213"/>
          </a:xfrm>
          <a:custGeom>
            <a:avLst/>
            <a:gdLst/>
            <a:ahLst/>
            <a:cxnLst/>
            <a:rect l="0" t="0" r="0" b="0"/>
            <a:pathLst>
              <a:path w="610178" h="342213">
                <a:moveTo>
                  <a:pt x="0" y="42318"/>
                </a:moveTo>
                <a:lnTo>
                  <a:pt x="4552" y="51419"/>
                </a:lnTo>
                <a:lnTo>
                  <a:pt x="7797" y="60768"/>
                </a:lnTo>
                <a:lnTo>
                  <a:pt x="16483" y="88935"/>
                </a:lnTo>
                <a:lnTo>
                  <a:pt x="19561" y="101971"/>
                </a:lnTo>
                <a:lnTo>
                  <a:pt x="21614" y="113519"/>
                </a:lnTo>
                <a:lnTo>
                  <a:pt x="22982" y="124075"/>
                </a:lnTo>
                <a:lnTo>
                  <a:pt x="31069" y="178271"/>
                </a:lnTo>
                <a:lnTo>
                  <a:pt x="32143" y="188198"/>
                </a:lnTo>
                <a:lnTo>
                  <a:pt x="32858" y="196721"/>
                </a:lnTo>
                <a:lnTo>
                  <a:pt x="33336" y="204308"/>
                </a:lnTo>
                <a:lnTo>
                  <a:pt x="33866" y="217819"/>
                </a:lnTo>
                <a:lnTo>
                  <a:pt x="34165" y="249787"/>
                </a:lnTo>
                <a:lnTo>
                  <a:pt x="35159" y="259688"/>
                </a:lnTo>
                <a:lnTo>
                  <a:pt x="36775" y="268194"/>
                </a:lnTo>
                <a:lnTo>
                  <a:pt x="38804" y="275769"/>
                </a:lnTo>
                <a:lnTo>
                  <a:pt x="40157" y="281772"/>
                </a:lnTo>
                <a:lnTo>
                  <a:pt x="41660" y="290982"/>
                </a:lnTo>
                <a:lnTo>
                  <a:pt x="41109" y="292866"/>
                </a:lnTo>
                <a:lnTo>
                  <a:pt x="39789" y="293170"/>
                </a:lnTo>
                <a:lnTo>
                  <a:pt x="37956" y="292420"/>
                </a:lnTo>
                <a:lnTo>
                  <a:pt x="36734" y="290967"/>
                </a:lnTo>
                <a:lnTo>
                  <a:pt x="35920" y="289047"/>
                </a:lnTo>
                <a:lnTo>
                  <a:pt x="34773" y="281792"/>
                </a:lnTo>
                <a:lnTo>
                  <a:pt x="34434" y="273610"/>
                </a:lnTo>
                <a:lnTo>
                  <a:pt x="34319" y="257762"/>
                </a:lnTo>
                <a:lnTo>
                  <a:pt x="34299" y="214526"/>
                </a:lnTo>
                <a:lnTo>
                  <a:pt x="35249" y="198081"/>
                </a:lnTo>
                <a:lnTo>
                  <a:pt x="36835" y="182355"/>
                </a:lnTo>
                <a:lnTo>
                  <a:pt x="38844" y="167108"/>
                </a:lnTo>
                <a:lnTo>
                  <a:pt x="41136" y="155039"/>
                </a:lnTo>
                <a:lnTo>
                  <a:pt x="43617" y="145088"/>
                </a:lnTo>
                <a:lnTo>
                  <a:pt x="46223" y="136548"/>
                </a:lnTo>
                <a:lnTo>
                  <a:pt x="49866" y="127046"/>
                </a:lnTo>
                <a:lnTo>
                  <a:pt x="54199" y="116900"/>
                </a:lnTo>
                <a:lnTo>
                  <a:pt x="63141" y="97373"/>
                </a:lnTo>
                <a:lnTo>
                  <a:pt x="70290" y="82344"/>
                </a:lnTo>
                <a:lnTo>
                  <a:pt x="72578" y="75669"/>
                </a:lnTo>
                <a:lnTo>
                  <a:pt x="74103" y="69315"/>
                </a:lnTo>
                <a:lnTo>
                  <a:pt x="75120" y="63173"/>
                </a:lnTo>
                <a:lnTo>
                  <a:pt x="77702" y="57174"/>
                </a:lnTo>
                <a:lnTo>
                  <a:pt x="81329" y="51269"/>
                </a:lnTo>
                <a:lnTo>
                  <a:pt x="89487" y="40581"/>
                </a:lnTo>
                <a:lnTo>
                  <a:pt x="96287" y="32656"/>
                </a:lnTo>
                <a:lnTo>
                  <a:pt x="105471" y="22839"/>
                </a:lnTo>
                <a:lnTo>
                  <a:pt x="109366" y="20759"/>
                </a:lnTo>
                <a:lnTo>
                  <a:pt x="118775" y="18449"/>
                </a:lnTo>
                <a:lnTo>
                  <a:pt x="134782" y="17148"/>
                </a:lnTo>
                <a:lnTo>
                  <a:pt x="140338" y="18870"/>
                </a:lnTo>
                <a:lnTo>
                  <a:pt x="155352" y="28491"/>
                </a:lnTo>
                <a:lnTo>
                  <a:pt x="166438" y="37604"/>
                </a:lnTo>
                <a:lnTo>
                  <a:pt x="171763" y="45303"/>
                </a:lnTo>
                <a:lnTo>
                  <a:pt x="174516" y="50023"/>
                </a:lnTo>
                <a:lnTo>
                  <a:pt x="177304" y="56027"/>
                </a:lnTo>
                <a:lnTo>
                  <a:pt x="180116" y="62887"/>
                </a:lnTo>
                <a:lnTo>
                  <a:pt x="182942" y="70318"/>
                </a:lnTo>
                <a:lnTo>
                  <a:pt x="185779" y="77177"/>
                </a:lnTo>
                <a:lnTo>
                  <a:pt x="188623" y="83655"/>
                </a:lnTo>
                <a:lnTo>
                  <a:pt x="191471" y="89878"/>
                </a:lnTo>
                <a:lnTo>
                  <a:pt x="194323" y="97837"/>
                </a:lnTo>
                <a:lnTo>
                  <a:pt x="197176" y="106953"/>
                </a:lnTo>
                <a:lnTo>
                  <a:pt x="200031" y="116841"/>
                </a:lnTo>
                <a:lnTo>
                  <a:pt x="202887" y="125337"/>
                </a:lnTo>
                <a:lnTo>
                  <a:pt x="205743" y="132906"/>
                </a:lnTo>
                <a:lnTo>
                  <a:pt x="208599" y="139858"/>
                </a:lnTo>
                <a:lnTo>
                  <a:pt x="210504" y="146397"/>
                </a:lnTo>
                <a:lnTo>
                  <a:pt x="211774" y="152661"/>
                </a:lnTo>
                <a:lnTo>
                  <a:pt x="212620" y="158742"/>
                </a:lnTo>
                <a:lnTo>
                  <a:pt x="216101" y="178200"/>
                </a:lnTo>
                <a:lnTo>
                  <a:pt x="218362" y="190055"/>
                </a:lnTo>
                <a:lnTo>
                  <a:pt x="219870" y="201770"/>
                </a:lnTo>
                <a:lnTo>
                  <a:pt x="220875" y="213389"/>
                </a:lnTo>
                <a:lnTo>
                  <a:pt x="221992" y="234554"/>
                </a:lnTo>
                <a:lnTo>
                  <a:pt x="222489" y="250311"/>
                </a:lnTo>
                <a:lnTo>
                  <a:pt x="221669" y="258133"/>
                </a:lnTo>
                <a:lnTo>
                  <a:pt x="220169" y="266204"/>
                </a:lnTo>
                <a:lnTo>
                  <a:pt x="218217" y="274443"/>
                </a:lnTo>
                <a:lnTo>
                  <a:pt x="216916" y="281840"/>
                </a:lnTo>
                <a:lnTo>
                  <a:pt x="216048" y="288677"/>
                </a:lnTo>
                <a:lnTo>
                  <a:pt x="215470" y="295140"/>
                </a:lnTo>
                <a:lnTo>
                  <a:pt x="214827" y="304861"/>
                </a:lnTo>
                <a:lnTo>
                  <a:pt x="214656" y="308786"/>
                </a:lnTo>
                <a:lnTo>
                  <a:pt x="213589" y="310451"/>
                </a:lnTo>
                <a:lnTo>
                  <a:pt x="211925" y="310608"/>
                </a:lnTo>
                <a:lnTo>
                  <a:pt x="209864" y="309760"/>
                </a:lnTo>
                <a:lnTo>
                  <a:pt x="208490" y="308243"/>
                </a:lnTo>
                <a:lnTo>
                  <a:pt x="207573" y="306278"/>
                </a:lnTo>
                <a:lnTo>
                  <a:pt x="206555" y="300604"/>
                </a:lnTo>
                <a:lnTo>
                  <a:pt x="206102" y="291731"/>
                </a:lnTo>
                <a:lnTo>
                  <a:pt x="205848" y="280577"/>
                </a:lnTo>
                <a:lnTo>
                  <a:pt x="204860" y="274500"/>
                </a:lnTo>
                <a:lnTo>
                  <a:pt x="203248" y="266638"/>
                </a:lnTo>
                <a:lnTo>
                  <a:pt x="201221" y="257587"/>
                </a:lnTo>
                <a:lnTo>
                  <a:pt x="199870" y="249648"/>
                </a:lnTo>
                <a:lnTo>
                  <a:pt x="198970" y="242450"/>
                </a:lnTo>
                <a:lnTo>
                  <a:pt x="198369" y="235747"/>
                </a:lnTo>
                <a:lnTo>
                  <a:pt x="197969" y="229373"/>
                </a:lnTo>
                <a:lnTo>
                  <a:pt x="197524" y="217211"/>
                </a:lnTo>
                <a:lnTo>
                  <a:pt x="199311" y="206538"/>
                </a:lnTo>
                <a:lnTo>
                  <a:pt x="202407" y="192755"/>
                </a:lnTo>
                <a:lnTo>
                  <a:pt x="206375" y="176899"/>
                </a:lnTo>
                <a:lnTo>
                  <a:pt x="209021" y="164424"/>
                </a:lnTo>
                <a:lnTo>
                  <a:pt x="210786" y="154202"/>
                </a:lnTo>
                <a:lnTo>
                  <a:pt x="211961" y="145482"/>
                </a:lnTo>
                <a:lnTo>
                  <a:pt x="213698" y="136811"/>
                </a:lnTo>
                <a:lnTo>
                  <a:pt x="215808" y="128173"/>
                </a:lnTo>
                <a:lnTo>
                  <a:pt x="218167" y="119557"/>
                </a:lnTo>
                <a:lnTo>
                  <a:pt x="220692" y="111908"/>
                </a:lnTo>
                <a:lnTo>
                  <a:pt x="223329" y="104904"/>
                </a:lnTo>
                <a:lnTo>
                  <a:pt x="238954" y="66322"/>
                </a:lnTo>
                <a:lnTo>
                  <a:pt x="244075" y="57368"/>
                </a:lnTo>
                <a:lnTo>
                  <a:pt x="249394" y="50446"/>
                </a:lnTo>
                <a:lnTo>
                  <a:pt x="254846" y="44879"/>
                </a:lnTo>
                <a:lnTo>
                  <a:pt x="259432" y="39263"/>
                </a:lnTo>
                <a:lnTo>
                  <a:pt x="263443" y="33613"/>
                </a:lnTo>
                <a:lnTo>
                  <a:pt x="270438" y="23209"/>
                </a:lnTo>
                <a:lnTo>
                  <a:pt x="276723" y="15410"/>
                </a:lnTo>
                <a:lnTo>
                  <a:pt x="287770" y="8769"/>
                </a:lnTo>
                <a:lnTo>
                  <a:pt x="301253" y="3594"/>
                </a:lnTo>
                <a:lnTo>
                  <a:pt x="318601" y="682"/>
                </a:lnTo>
                <a:lnTo>
                  <a:pt x="326704" y="0"/>
                </a:lnTo>
                <a:lnTo>
                  <a:pt x="329245" y="771"/>
                </a:lnTo>
                <a:lnTo>
                  <a:pt x="330939" y="2237"/>
                </a:lnTo>
                <a:lnTo>
                  <a:pt x="333775" y="6407"/>
                </a:lnTo>
                <a:lnTo>
                  <a:pt x="343356" y="16844"/>
                </a:lnTo>
                <a:lnTo>
                  <a:pt x="354420" y="28078"/>
                </a:lnTo>
                <a:lnTo>
                  <a:pt x="360086" y="36307"/>
                </a:lnTo>
                <a:lnTo>
                  <a:pt x="362929" y="41168"/>
                </a:lnTo>
                <a:lnTo>
                  <a:pt x="365778" y="49171"/>
                </a:lnTo>
                <a:lnTo>
                  <a:pt x="368630" y="59269"/>
                </a:lnTo>
                <a:lnTo>
                  <a:pt x="371484" y="70764"/>
                </a:lnTo>
                <a:lnTo>
                  <a:pt x="374338" y="80332"/>
                </a:lnTo>
                <a:lnTo>
                  <a:pt x="377194" y="88615"/>
                </a:lnTo>
                <a:lnTo>
                  <a:pt x="380050" y="96043"/>
                </a:lnTo>
                <a:lnTo>
                  <a:pt x="381955" y="102899"/>
                </a:lnTo>
                <a:lnTo>
                  <a:pt x="383224" y="109376"/>
                </a:lnTo>
                <a:lnTo>
                  <a:pt x="384070" y="115598"/>
                </a:lnTo>
                <a:lnTo>
                  <a:pt x="384634" y="121651"/>
                </a:lnTo>
                <a:lnTo>
                  <a:pt x="385011" y="127591"/>
                </a:lnTo>
                <a:lnTo>
                  <a:pt x="385262" y="133457"/>
                </a:lnTo>
                <a:lnTo>
                  <a:pt x="388286" y="149750"/>
                </a:lnTo>
                <a:lnTo>
                  <a:pt x="403338" y="221363"/>
                </a:lnTo>
                <a:lnTo>
                  <a:pt x="406053" y="236929"/>
                </a:lnTo>
                <a:lnTo>
                  <a:pt x="407862" y="249211"/>
                </a:lnTo>
                <a:lnTo>
                  <a:pt x="410021" y="260256"/>
                </a:lnTo>
                <a:lnTo>
                  <a:pt x="412412" y="270478"/>
                </a:lnTo>
                <a:lnTo>
                  <a:pt x="414959" y="280149"/>
                </a:lnTo>
                <a:lnTo>
                  <a:pt x="417609" y="287550"/>
                </a:lnTo>
                <a:lnTo>
                  <a:pt x="420329" y="293436"/>
                </a:lnTo>
                <a:lnTo>
                  <a:pt x="425891" y="303468"/>
                </a:lnTo>
                <a:lnTo>
                  <a:pt x="431538" y="314277"/>
                </a:lnTo>
                <a:lnTo>
                  <a:pt x="434377" y="317921"/>
                </a:lnTo>
                <a:lnTo>
                  <a:pt x="437222" y="320351"/>
                </a:lnTo>
                <a:lnTo>
                  <a:pt x="442924" y="324003"/>
                </a:lnTo>
                <a:lnTo>
                  <a:pt x="454345" y="334109"/>
                </a:lnTo>
                <a:lnTo>
                  <a:pt x="457202" y="336858"/>
                </a:lnTo>
                <a:lnTo>
                  <a:pt x="461011" y="338690"/>
                </a:lnTo>
                <a:lnTo>
                  <a:pt x="470324" y="340726"/>
                </a:lnTo>
                <a:lnTo>
                  <a:pt x="486277" y="341872"/>
                </a:lnTo>
                <a:lnTo>
                  <a:pt x="498518" y="342212"/>
                </a:lnTo>
                <a:lnTo>
                  <a:pt x="501891" y="341307"/>
                </a:lnTo>
                <a:lnTo>
                  <a:pt x="516687" y="333011"/>
                </a:lnTo>
                <a:lnTo>
                  <a:pt x="521623" y="330411"/>
                </a:lnTo>
                <a:lnTo>
                  <a:pt x="532188" y="319901"/>
                </a:lnTo>
                <a:lnTo>
                  <a:pt x="537672" y="313098"/>
                </a:lnTo>
                <a:lnTo>
                  <a:pt x="548846" y="303000"/>
                </a:lnTo>
                <a:lnTo>
                  <a:pt x="554492" y="298973"/>
                </a:lnTo>
                <a:lnTo>
                  <a:pt x="563306" y="289419"/>
                </a:lnTo>
                <a:lnTo>
                  <a:pt x="571351" y="278823"/>
                </a:lnTo>
                <a:lnTo>
                  <a:pt x="576164" y="273330"/>
                </a:lnTo>
                <a:lnTo>
                  <a:pt x="585638" y="263100"/>
                </a:lnTo>
                <a:lnTo>
                  <a:pt x="593024" y="255378"/>
                </a:lnTo>
                <a:lnTo>
                  <a:pt x="597279" y="248175"/>
                </a:lnTo>
                <a:lnTo>
                  <a:pt x="602021" y="238611"/>
                </a:lnTo>
                <a:lnTo>
                  <a:pt x="607088" y="227472"/>
                </a:lnTo>
                <a:lnTo>
                  <a:pt x="609513" y="220047"/>
                </a:lnTo>
                <a:lnTo>
                  <a:pt x="610177" y="215096"/>
                </a:lnTo>
                <a:lnTo>
                  <a:pt x="609101" y="205589"/>
                </a:lnTo>
                <a:lnTo>
                  <a:pt x="608648" y="196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2"/>
          <p:cNvSpPr/>
          <p:nvPr/>
        </p:nvSpPr>
        <p:spPr>
          <a:xfrm>
            <a:off x="5420677" y="2144320"/>
            <a:ext cx="368619" cy="33095"/>
          </a:xfrm>
          <a:custGeom>
            <a:avLst/>
            <a:gdLst/>
            <a:ahLst/>
            <a:cxnLst/>
            <a:rect l="0" t="0" r="0" b="0"/>
            <a:pathLst>
              <a:path w="368619" h="33095">
                <a:moveTo>
                  <a:pt x="0" y="33094"/>
                </a:moveTo>
                <a:lnTo>
                  <a:pt x="9102" y="33094"/>
                </a:lnTo>
                <a:lnTo>
                  <a:pt x="15593" y="32142"/>
                </a:lnTo>
                <a:lnTo>
                  <a:pt x="23730" y="30555"/>
                </a:lnTo>
                <a:lnTo>
                  <a:pt x="68717" y="21163"/>
                </a:lnTo>
                <a:lnTo>
                  <a:pt x="80101" y="18473"/>
                </a:lnTo>
                <a:lnTo>
                  <a:pt x="90549" y="15727"/>
                </a:lnTo>
                <a:lnTo>
                  <a:pt x="100370" y="12943"/>
                </a:lnTo>
                <a:lnTo>
                  <a:pt x="113586" y="11088"/>
                </a:lnTo>
                <a:lnTo>
                  <a:pt x="129064" y="9851"/>
                </a:lnTo>
                <a:lnTo>
                  <a:pt x="160232" y="8477"/>
                </a:lnTo>
                <a:lnTo>
                  <a:pt x="192891" y="7703"/>
                </a:lnTo>
                <a:lnTo>
                  <a:pt x="232212" y="7420"/>
                </a:lnTo>
                <a:lnTo>
                  <a:pt x="239580" y="6453"/>
                </a:lnTo>
                <a:lnTo>
                  <a:pt x="246398" y="4856"/>
                </a:lnTo>
                <a:lnTo>
                  <a:pt x="252848" y="2839"/>
                </a:lnTo>
                <a:lnTo>
                  <a:pt x="259052" y="1494"/>
                </a:lnTo>
                <a:lnTo>
                  <a:pt x="265094" y="598"/>
                </a:lnTo>
                <a:lnTo>
                  <a:pt x="271027" y="0"/>
                </a:lnTo>
                <a:lnTo>
                  <a:pt x="278792" y="554"/>
                </a:lnTo>
                <a:lnTo>
                  <a:pt x="287779" y="1876"/>
                </a:lnTo>
                <a:lnTo>
                  <a:pt x="297580" y="3709"/>
                </a:lnTo>
                <a:lnTo>
                  <a:pt x="305067" y="4932"/>
                </a:lnTo>
                <a:lnTo>
                  <a:pt x="311011" y="5747"/>
                </a:lnTo>
                <a:lnTo>
                  <a:pt x="321107" y="6653"/>
                </a:lnTo>
                <a:lnTo>
                  <a:pt x="331944" y="7055"/>
                </a:lnTo>
                <a:lnTo>
                  <a:pt x="347580" y="7313"/>
                </a:lnTo>
                <a:lnTo>
                  <a:pt x="368618" y="73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3"/>
          <p:cNvSpPr/>
          <p:nvPr/>
        </p:nvSpPr>
        <p:spPr>
          <a:xfrm>
            <a:off x="5480684" y="2246579"/>
            <a:ext cx="351474" cy="67644"/>
          </a:xfrm>
          <a:custGeom>
            <a:avLst/>
            <a:gdLst/>
            <a:ahLst/>
            <a:cxnLst/>
            <a:rect l="0" t="0" r="0" b="0"/>
            <a:pathLst>
              <a:path w="351474" h="67644">
                <a:moveTo>
                  <a:pt x="0" y="59423"/>
                </a:moveTo>
                <a:lnTo>
                  <a:pt x="4552" y="63974"/>
                </a:lnTo>
                <a:lnTo>
                  <a:pt x="8749" y="65314"/>
                </a:lnTo>
                <a:lnTo>
                  <a:pt x="14406" y="66208"/>
                </a:lnTo>
                <a:lnTo>
                  <a:pt x="21034" y="66804"/>
                </a:lnTo>
                <a:lnTo>
                  <a:pt x="30939" y="67466"/>
                </a:lnTo>
                <a:lnTo>
                  <a:pt x="34914" y="67643"/>
                </a:lnTo>
                <a:lnTo>
                  <a:pt x="39468" y="66808"/>
                </a:lnTo>
                <a:lnTo>
                  <a:pt x="44410" y="65299"/>
                </a:lnTo>
                <a:lnTo>
                  <a:pt x="49609" y="63340"/>
                </a:lnTo>
                <a:lnTo>
                  <a:pt x="54980" y="62034"/>
                </a:lnTo>
                <a:lnTo>
                  <a:pt x="60466" y="61164"/>
                </a:lnTo>
                <a:lnTo>
                  <a:pt x="66029" y="60584"/>
                </a:lnTo>
                <a:lnTo>
                  <a:pt x="74499" y="59244"/>
                </a:lnTo>
                <a:lnTo>
                  <a:pt x="96611" y="55216"/>
                </a:lnTo>
                <a:lnTo>
                  <a:pt x="112985" y="50903"/>
                </a:lnTo>
                <a:lnTo>
                  <a:pt x="132473" y="45171"/>
                </a:lnTo>
                <a:lnTo>
                  <a:pt x="198041" y="24540"/>
                </a:lnTo>
                <a:lnTo>
                  <a:pt x="209180" y="21880"/>
                </a:lnTo>
                <a:lnTo>
                  <a:pt x="219464" y="20107"/>
                </a:lnTo>
                <a:lnTo>
                  <a:pt x="229177" y="18925"/>
                </a:lnTo>
                <a:lnTo>
                  <a:pt x="237557" y="17184"/>
                </a:lnTo>
                <a:lnTo>
                  <a:pt x="245049" y="15071"/>
                </a:lnTo>
                <a:lnTo>
                  <a:pt x="251949" y="12710"/>
                </a:lnTo>
                <a:lnTo>
                  <a:pt x="258454" y="11136"/>
                </a:lnTo>
                <a:lnTo>
                  <a:pt x="264695" y="10087"/>
                </a:lnTo>
                <a:lnTo>
                  <a:pt x="270761" y="9387"/>
                </a:lnTo>
                <a:lnTo>
                  <a:pt x="276710" y="7968"/>
                </a:lnTo>
                <a:lnTo>
                  <a:pt x="282581" y="6070"/>
                </a:lnTo>
                <a:lnTo>
                  <a:pt x="288400" y="3852"/>
                </a:lnTo>
                <a:lnTo>
                  <a:pt x="295137" y="2373"/>
                </a:lnTo>
                <a:lnTo>
                  <a:pt x="302486" y="1387"/>
                </a:lnTo>
                <a:lnTo>
                  <a:pt x="310242" y="730"/>
                </a:lnTo>
                <a:lnTo>
                  <a:pt x="318271" y="292"/>
                </a:lnTo>
                <a:lnTo>
                  <a:pt x="326481" y="0"/>
                </a:lnTo>
                <a:lnTo>
                  <a:pt x="351473" y="79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4"/>
          <p:cNvSpPr/>
          <p:nvPr/>
        </p:nvSpPr>
        <p:spPr>
          <a:xfrm>
            <a:off x="5962220" y="1954683"/>
            <a:ext cx="392860" cy="307629"/>
          </a:xfrm>
          <a:custGeom>
            <a:avLst/>
            <a:gdLst/>
            <a:ahLst/>
            <a:cxnLst/>
            <a:rect l="0" t="0" r="0" b="0"/>
            <a:pathLst>
              <a:path w="392860" h="307629">
                <a:moveTo>
                  <a:pt x="109967" y="34137"/>
                </a:moveTo>
                <a:lnTo>
                  <a:pt x="119069" y="25035"/>
                </a:lnTo>
                <a:lnTo>
                  <a:pt x="131158" y="18026"/>
                </a:lnTo>
                <a:lnTo>
                  <a:pt x="138381" y="14824"/>
                </a:lnTo>
                <a:lnTo>
                  <a:pt x="148948" y="8726"/>
                </a:lnTo>
                <a:lnTo>
                  <a:pt x="156820" y="3793"/>
                </a:lnTo>
                <a:lnTo>
                  <a:pt x="163493" y="1601"/>
                </a:lnTo>
                <a:lnTo>
                  <a:pt x="172174" y="626"/>
                </a:lnTo>
                <a:lnTo>
                  <a:pt x="182382" y="193"/>
                </a:lnTo>
                <a:lnTo>
                  <a:pt x="193269" y="0"/>
                </a:lnTo>
                <a:lnTo>
                  <a:pt x="199791" y="902"/>
                </a:lnTo>
                <a:lnTo>
                  <a:pt x="206998" y="2455"/>
                </a:lnTo>
                <a:lnTo>
                  <a:pt x="214659" y="4443"/>
                </a:lnTo>
                <a:lnTo>
                  <a:pt x="221672" y="5768"/>
                </a:lnTo>
                <a:lnTo>
                  <a:pt x="228252" y="6652"/>
                </a:lnTo>
                <a:lnTo>
                  <a:pt x="234544" y="7241"/>
                </a:lnTo>
                <a:lnTo>
                  <a:pt x="244075" y="10436"/>
                </a:lnTo>
                <a:lnTo>
                  <a:pt x="252438" y="15983"/>
                </a:lnTo>
                <a:lnTo>
                  <a:pt x="262505" y="24798"/>
                </a:lnTo>
                <a:lnTo>
                  <a:pt x="266904" y="29816"/>
                </a:lnTo>
                <a:lnTo>
                  <a:pt x="270789" y="35066"/>
                </a:lnTo>
                <a:lnTo>
                  <a:pt x="274332" y="40471"/>
                </a:lnTo>
                <a:lnTo>
                  <a:pt x="276694" y="46932"/>
                </a:lnTo>
                <a:lnTo>
                  <a:pt x="278268" y="54097"/>
                </a:lnTo>
                <a:lnTo>
                  <a:pt x="279318" y="61731"/>
                </a:lnTo>
                <a:lnTo>
                  <a:pt x="280017" y="67773"/>
                </a:lnTo>
                <a:lnTo>
                  <a:pt x="280795" y="77026"/>
                </a:lnTo>
                <a:lnTo>
                  <a:pt x="281141" y="97014"/>
                </a:lnTo>
                <a:lnTo>
                  <a:pt x="281363" y="138208"/>
                </a:lnTo>
                <a:lnTo>
                  <a:pt x="279476" y="147333"/>
                </a:lnTo>
                <a:lnTo>
                  <a:pt x="276313" y="157226"/>
                </a:lnTo>
                <a:lnTo>
                  <a:pt x="272299" y="167631"/>
                </a:lnTo>
                <a:lnTo>
                  <a:pt x="267719" y="176473"/>
                </a:lnTo>
                <a:lnTo>
                  <a:pt x="262760" y="184273"/>
                </a:lnTo>
                <a:lnTo>
                  <a:pt x="257549" y="191377"/>
                </a:lnTo>
                <a:lnTo>
                  <a:pt x="253122" y="198019"/>
                </a:lnTo>
                <a:lnTo>
                  <a:pt x="249219" y="204351"/>
                </a:lnTo>
                <a:lnTo>
                  <a:pt x="245664" y="210478"/>
                </a:lnTo>
                <a:lnTo>
                  <a:pt x="241389" y="216468"/>
                </a:lnTo>
                <a:lnTo>
                  <a:pt x="236634" y="222366"/>
                </a:lnTo>
                <a:lnTo>
                  <a:pt x="231560" y="228202"/>
                </a:lnTo>
                <a:lnTo>
                  <a:pt x="226271" y="233999"/>
                </a:lnTo>
                <a:lnTo>
                  <a:pt x="215316" y="245519"/>
                </a:lnTo>
                <a:lnTo>
                  <a:pt x="204096" y="254449"/>
                </a:lnTo>
                <a:lnTo>
                  <a:pt x="163168" y="281596"/>
                </a:lnTo>
                <a:lnTo>
                  <a:pt x="150197" y="288644"/>
                </a:lnTo>
                <a:lnTo>
                  <a:pt x="137740" y="294296"/>
                </a:lnTo>
                <a:lnTo>
                  <a:pt x="125625" y="299016"/>
                </a:lnTo>
                <a:lnTo>
                  <a:pt x="114690" y="302163"/>
                </a:lnTo>
                <a:lnTo>
                  <a:pt x="104543" y="304261"/>
                </a:lnTo>
                <a:lnTo>
                  <a:pt x="94921" y="305659"/>
                </a:lnTo>
                <a:lnTo>
                  <a:pt x="87554" y="306592"/>
                </a:lnTo>
                <a:lnTo>
                  <a:pt x="76828" y="307628"/>
                </a:lnTo>
                <a:lnTo>
                  <a:pt x="69777" y="306952"/>
                </a:lnTo>
                <a:lnTo>
                  <a:pt x="61266" y="305548"/>
                </a:lnTo>
                <a:lnTo>
                  <a:pt x="51783" y="303660"/>
                </a:lnTo>
                <a:lnTo>
                  <a:pt x="44507" y="301449"/>
                </a:lnTo>
                <a:lnTo>
                  <a:pt x="33884" y="296452"/>
                </a:lnTo>
                <a:lnTo>
                  <a:pt x="10327" y="284382"/>
                </a:lnTo>
                <a:lnTo>
                  <a:pt x="3503" y="278675"/>
                </a:lnTo>
                <a:lnTo>
                  <a:pt x="1844" y="276220"/>
                </a:lnTo>
                <a:lnTo>
                  <a:pt x="0" y="270952"/>
                </a:lnTo>
                <a:lnTo>
                  <a:pt x="461" y="268213"/>
                </a:lnTo>
                <a:lnTo>
                  <a:pt x="3512" y="262631"/>
                </a:lnTo>
                <a:lnTo>
                  <a:pt x="5660" y="260761"/>
                </a:lnTo>
                <a:lnTo>
                  <a:pt x="8044" y="259514"/>
                </a:lnTo>
                <a:lnTo>
                  <a:pt x="10586" y="258684"/>
                </a:lnTo>
                <a:lnTo>
                  <a:pt x="15950" y="255220"/>
                </a:lnTo>
                <a:lnTo>
                  <a:pt x="24325" y="247915"/>
                </a:lnTo>
                <a:lnTo>
                  <a:pt x="27155" y="245236"/>
                </a:lnTo>
                <a:lnTo>
                  <a:pt x="30947" y="243449"/>
                </a:lnTo>
                <a:lnTo>
                  <a:pt x="40239" y="241465"/>
                </a:lnTo>
                <a:lnTo>
                  <a:pt x="50719" y="238042"/>
                </a:lnTo>
                <a:lnTo>
                  <a:pt x="56181" y="235796"/>
                </a:lnTo>
                <a:lnTo>
                  <a:pt x="64584" y="234299"/>
                </a:lnTo>
                <a:lnTo>
                  <a:pt x="74950" y="233301"/>
                </a:lnTo>
                <a:lnTo>
                  <a:pt x="96309" y="232191"/>
                </a:lnTo>
                <a:lnTo>
                  <a:pt x="112152" y="231698"/>
                </a:lnTo>
                <a:lnTo>
                  <a:pt x="140883" y="231421"/>
                </a:lnTo>
                <a:lnTo>
                  <a:pt x="150580" y="232335"/>
                </a:lnTo>
                <a:lnTo>
                  <a:pt x="159902" y="233896"/>
                </a:lnTo>
                <a:lnTo>
                  <a:pt x="168975" y="235890"/>
                </a:lnTo>
                <a:lnTo>
                  <a:pt x="178833" y="239123"/>
                </a:lnTo>
                <a:lnTo>
                  <a:pt x="189216" y="243185"/>
                </a:lnTo>
                <a:lnTo>
                  <a:pt x="209006" y="251824"/>
                </a:lnTo>
                <a:lnTo>
                  <a:pt x="224152" y="258839"/>
                </a:lnTo>
                <a:lnTo>
                  <a:pt x="243389" y="268143"/>
                </a:lnTo>
                <a:lnTo>
                  <a:pt x="255308" y="271490"/>
                </a:lnTo>
                <a:lnTo>
                  <a:pt x="261154" y="272382"/>
                </a:lnTo>
                <a:lnTo>
                  <a:pt x="292135" y="278189"/>
                </a:lnTo>
                <a:lnTo>
                  <a:pt x="302850" y="279705"/>
                </a:lnTo>
                <a:lnTo>
                  <a:pt x="312851" y="280717"/>
                </a:lnTo>
                <a:lnTo>
                  <a:pt x="322375" y="281391"/>
                </a:lnTo>
                <a:lnTo>
                  <a:pt x="331583" y="281840"/>
                </a:lnTo>
                <a:lnTo>
                  <a:pt x="349433" y="282340"/>
                </a:lnTo>
                <a:lnTo>
                  <a:pt x="356288" y="281520"/>
                </a:lnTo>
                <a:lnTo>
                  <a:pt x="366446" y="278070"/>
                </a:lnTo>
                <a:lnTo>
                  <a:pt x="376675" y="273361"/>
                </a:lnTo>
                <a:lnTo>
                  <a:pt x="392859" y="265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5"/>
          <p:cNvSpPr/>
          <p:nvPr/>
        </p:nvSpPr>
        <p:spPr>
          <a:xfrm>
            <a:off x="6312217" y="1920239"/>
            <a:ext cx="231459" cy="574359"/>
          </a:xfrm>
          <a:custGeom>
            <a:avLst/>
            <a:gdLst/>
            <a:ahLst/>
            <a:cxnLst/>
            <a:rect l="0" t="0" r="0" b="0"/>
            <a:pathLst>
              <a:path w="231459" h="574359">
                <a:moveTo>
                  <a:pt x="231458" y="0"/>
                </a:moveTo>
                <a:lnTo>
                  <a:pt x="231458" y="13653"/>
                </a:lnTo>
                <a:lnTo>
                  <a:pt x="228918" y="27976"/>
                </a:lnTo>
                <a:lnTo>
                  <a:pt x="224614" y="43866"/>
                </a:lnTo>
                <a:lnTo>
                  <a:pt x="219526" y="60454"/>
                </a:lnTo>
                <a:lnTo>
                  <a:pt x="214931" y="70783"/>
                </a:lnTo>
                <a:lnTo>
                  <a:pt x="209009" y="82431"/>
                </a:lnTo>
                <a:lnTo>
                  <a:pt x="202204" y="94959"/>
                </a:lnTo>
                <a:lnTo>
                  <a:pt x="196716" y="107121"/>
                </a:lnTo>
                <a:lnTo>
                  <a:pt x="192104" y="119040"/>
                </a:lnTo>
                <a:lnTo>
                  <a:pt x="188076" y="130795"/>
                </a:lnTo>
                <a:lnTo>
                  <a:pt x="180630" y="149109"/>
                </a:lnTo>
                <a:lnTo>
                  <a:pt x="159655" y="197398"/>
                </a:lnTo>
                <a:lnTo>
                  <a:pt x="142078" y="236005"/>
                </a:lnTo>
                <a:lnTo>
                  <a:pt x="121472" y="279160"/>
                </a:lnTo>
                <a:lnTo>
                  <a:pt x="97442" y="327876"/>
                </a:lnTo>
                <a:lnTo>
                  <a:pt x="92585" y="339551"/>
                </a:lnTo>
                <a:lnTo>
                  <a:pt x="88393" y="351146"/>
                </a:lnTo>
                <a:lnTo>
                  <a:pt x="84646" y="362685"/>
                </a:lnTo>
                <a:lnTo>
                  <a:pt x="80243" y="373235"/>
                </a:lnTo>
                <a:lnTo>
                  <a:pt x="75403" y="383126"/>
                </a:lnTo>
                <a:lnTo>
                  <a:pt x="70271" y="392577"/>
                </a:lnTo>
                <a:lnTo>
                  <a:pt x="65897" y="401736"/>
                </a:lnTo>
                <a:lnTo>
                  <a:pt x="62029" y="410699"/>
                </a:lnTo>
                <a:lnTo>
                  <a:pt x="55191" y="428278"/>
                </a:lnTo>
                <a:lnTo>
                  <a:pt x="48977" y="445616"/>
                </a:lnTo>
                <a:lnTo>
                  <a:pt x="40123" y="471442"/>
                </a:lnTo>
                <a:lnTo>
                  <a:pt x="36274" y="479078"/>
                </a:lnTo>
                <a:lnTo>
                  <a:pt x="31803" y="486073"/>
                </a:lnTo>
                <a:lnTo>
                  <a:pt x="26917" y="492641"/>
                </a:lnTo>
                <a:lnTo>
                  <a:pt x="21488" y="505019"/>
                </a:lnTo>
                <a:lnTo>
                  <a:pt x="18123" y="517824"/>
                </a:lnTo>
                <a:lnTo>
                  <a:pt x="13452" y="533039"/>
                </a:lnTo>
                <a:lnTo>
                  <a:pt x="10741" y="546786"/>
                </a:lnTo>
                <a:lnTo>
                  <a:pt x="10018" y="553120"/>
                </a:lnTo>
                <a:lnTo>
                  <a:pt x="8584" y="557341"/>
                </a:lnTo>
                <a:lnTo>
                  <a:pt x="6675" y="560156"/>
                </a:lnTo>
                <a:lnTo>
                  <a:pt x="4450" y="562033"/>
                </a:lnTo>
                <a:lnTo>
                  <a:pt x="2967" y="564236"/>
                </a:lnTo>
                <a:lnTo>
                  <a:pt x="0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6"/>
          <p:cNvSpPr/>
          <p:nvPr/>
        </p:nvSpPr>
        <p:spPr>
          <a:xfrm>
            <a:off x="6449377" y="2246039"/>
            <a:ext cx="312881" cy="256980"/>
          </a:xfrm>
          <a:custGeom>
            <a:avLst/>
            <a:gdLst/>
            <a:ahLst/>
            <a:cxnLst/>
            <a:rect l="0" t="0" r="0" b="0"/>
            <a:pathLst>
              <a:path w="312881" h="256980">
                <a:moveTo>
                  <a:pt x="51435" y="51391"/>
                </a:moveTo>
                <a:lnTo>
                  <a:pt x="70748" y="32078"/>
                </a:lnTo>
                <a:lnTo>
                  <a:pt x="79386" y="25980"/>
                </a:lnTo>
                <a:lnTo>
                  <a:pt x="84356" y="23020"/>
                </a:lnTo>
                <a:lnTo>
                  <a:pt x="90528" y="20094"/>
                </a:lnTo>
                <a:lnTo>
                  <a:pt x="97499" y="17192"/>
                </a:lnTo>
                <a:lnTo>
                  <a:pt x="105005" y="14304"/>
                </a:lnTo>
                <a:lnTo>
                  <a:pt x="111913" y="11426"/>
                </a:lnTo>
                <a:lnTo>
                  <a:pt x="118424" y="8555"/>
                </a:lnTo>
                <a:lnTo>
                  <a:pt x="124669" y="5689"/>
                </a:lnTo>
                <a:lnTo>
                  <a:pt x="131691" y="3777"/>
                </a:lnTo>
                <a:lnTo>
                  <a:pt x="139228" y="2504"/>
                </a:lnTo>
                <a:lnTo>
                  <a:pt x="147112" y="1654"/>
                </a:lnTo>
                <a:lnTo>
                  <a:pt x="155224" y="1088"/>
                </a:lnTo>
                <a:lnTo>
                  <a:pt x="163491" y="711"/>
                </a:lnTo>
                <a:lnTo>
                  <a:pt x="182200" y="291"/>
                </a:lnTo>
                <a:lnTo>
                  <a:pt x="228582" y="0"/>
                </a:lnTo>
                <a:lnTo>
                  <a:pt x="234302" y="938"/>
                </a:lnTo>
                <a:lnTo>
                  <a:pt x="240022" y="2515"/>
                </a:lnTo>
                <a:lnTo>
                  <a:pt x="245739" y="4519"/>
                </a:lnTo>
                <a:lnTo>
                  <a:pt x="249551" y="6808"/>
                </a:lnTo>
                <a:lnTo>
                  <a:pt x="252093" y="9286"/>
                </a:lnTo>
                <a:lnTo>
                  <a:pt x="255868" y="14580"/>
                </a:lnTo>
                <a:lnTo>
                  <a:pt x="260722" y="20108"/>
                </a:lnTo>
                <a:lnTo>
                  <a:pt x="262397" y="22915"/>
                </a:lnTo>
                <a:lnTo>
                  <a:pt x="264258" y="28575"/>
                </a:lnTo>
                <a:lnTo>
                  <a:pt x="263803" y="31418"/>
                </a:lnTo>
                <a:lnTo>
                  <a:pt x="260756" y="37116"/>
                </a:lnTo>
                <a:lnTo>
                  <a:pt x="256705" y="41874"/>
                </a:lnTo>
                <a:lnTo>
                  <a:pt x="251146" y="47904"/>
                </a:lnTo>
                <a:lnTo>
                  <a:pt x="232212" y="67502"/>
                </a:lnTo>
                <a:lnTo>
                  <a:pt x="226245" y="73562"/>
                </a:lnTo>
                <a:lnTo>
                  <a:pt x="220363" y="78554"/>
                </a:lnTo>
                <a:lnTo>
                  <a:pt x="214536" y="82834"/>
                </a:lnTo>
                <a:lnTo>
                  <a:pt x="208746" y="86641"/>
                </a:lnTo>
                <a:lnTo>
                  <a:pt x="192154" y="98490"/>
                </a:lnTo>
                <a:lnTo>
                  <a:pt x="182395" y="105650"/>
                </a:lnTo>
                <a:lnTo>
                  <a:pt x="173031" y="111376"/>
                </a:lnTo>
                <a:lnTo>
                  <a:pt x="163932" y="116146"/>
                </a:lnTo>
                <a:lnTo>
                  <a:pt x="140013" y="127410"/>
                </a:lnTo>
                <a:lnTo>
                  <a:pt x="114864" y="139749"/>
                </a:lnTo>
                <a:lnTo>
                  <a:pt x="111818" y="141729"/>
                </a:lnTo>
                <a:lnTo>
                  <a:pt x="110741" y="143049"/>
                </a:lnTo>
                <a:lnTo>
                  <a:pt x="110974" y="143928"/>
                </a:lnTo>
                <a:lnTo>
                  <a:pt x="112083" y="143563"/>
                </a:lnTo>
                <a:lnTo>
                  <a:pt x="119146" y="138497"/>
                </a:lnTo>
                <a:lnTo>
                  <a:pt x="127885" y="133602"/>
                </a:lnTo>
                <a:lnTo>
                  <a:pt x="135577" y="130791"/>
                </a:lnTo>
                <a:lnTo>
                  <a:pt x="144077" y="128590"/>
                </a:lnTo>
                <a:lnTo>
                  <a:pt x="157379" y="124436"/>
                </a:lnTo>
                <a:lnTo>
                  <a:pt x="164927" y="122948"/>
                </a:lnTo>
                <a:lnTo>
                  <a:pt x="172816" y="121955"/>
                </a:lnTo>
                <a:lnTo>
                  <a:pt x="180933" y="121294"/>
                </a:lnTo>
                <a:lnTo>
                  <a:pt x="189203" y="120853"/>
                </a:lnTo>
                <a:lnTo>
                  <a:pt x="206010" y="120363"/>
                </a:lnTo>
                <a:lnTo>
                  <a:pt x="239313" y="120022"/>
                </a:lnTo>
                <a:lnTo>
                  <a:pt x="245267" y="120005"/>
                </a:lnTo>
                <a:lnTo>
                  <a:pt x="251141" y="120946"/>
                </a:lnTo>
                <a:lnTo>
                  <a:pt x="256963" y="122526"/>
                </a:lnTo>
                <a:lnTo>
                  <a:pt x="262748" y="124532"/>
                </a:lnTo>
                <a:lnTo>
                  <a:pt x="268511" y="126821"/>
                </a:lnTo>
                <a:lnTo>
                  <a:pt x="274257" y="129300"/>
                </a:lnTo>
                <a:lnTo>
                  <a:pt x="279993" y="131905"/>
                </a:lnTo>
                <a:lnTo>
                  <a:pt x="285722" y="135547"/>
                </a:lnTo>
                <a:lnTo>
                  <a:pt x="291447" y="139880"/>
                </a:lnTo>
                <a:lnTo>
                  <a:pt x="297167" y="144673"/>
                </a:lnTo>
                <a:lnTo>
                  <a:pt x="303525" y="152540"/>
                </a:lnTo>
                <a:lnTo>
                  <a:pt x="307302" y="159211"/>
                </a:lnTo>
                <a:lnTo>
                  <a:pt x="312156" y="165351"/>
                </a:lnTo>
                <a:lnTo>
                  <a:pt x="312880" y="168321"/>
                </a:lnTo>
                <a:lnTo>
                  <a:pt x="312409" y="171255"/>
                </a:lnTo>
                <a:lnTo>
                  <a:pt x="311142" y="174162"/>
                </a:lnTo>
                <a:lnTo>
                  <a:pt x="310298" y="178006"/>
                </a:lnTo>
                <a:lnTo>
                  <a:pt x="309736" y="182473"/>
                </a:lnTo>
                <a:lnTo>
                  <a:pt x="309360" y="187357"/>
                </a:lnTo>
                <a:lnTo>
                  <a:pt x="307205" y="191565"/>
                </a:lnTo>
                <a:lnTo>
                  <a:pt x="303864" y="195322"/>
                </a:lnTo>
                <a:lnTo>
                  <a:pt x="295071" y="202038"/>
                </a:lnTo>
                <a:lnTo>
                  <a:pt x="290058" y="205162"/>
                </a:lnTo>
                <a:lnTo>
                  <a:pt x="284812" y="208197"/>
                </a:lnTo>
                <a:lnTo>
                  <a:pt x="279410" y="212126"/>
                </a:lnTo>
                <a:lnTo>
                  <a:pt x="273904" y="216650"/>
                </a:lnTo>
                <a:lnTo>
                  <a:pt x="268327" y="221571"/>
                </a:lnTo>
                <a:lnTo>
                  <a:pt x="261752" y="225804"/>
                </a:lnTo>
                <a:lnTo>
                  <a:pt x="254512" y="229579"/>
                </a:lnTo>
                <a:lnTo>
                  <a:pt x="246827" y="233048"/>
                </a:lnTo>
                <a:lnTo>
                  <a:pt x="235989" y="236313"/>
                </a:lnTo>
                <a:lnTo>
                  <a:pt x="223049" y="239442"/>
                </a:lnTo>
                <a:lnTo>
                  <a:pt x="208706" y="242481"/>
                </a:lnTo>
                <a:lnTo>
                  <a:pt x="196287" y="245459"/>
                </a:lnTo>
                <a:lnTo>
                  <a:pt x="185151" y="248397"/>
                </a:lnTo>
                <a:lnTo>
                  <a:pt x="174869" y="251308"/>
                </a:lnTo>
                <a:lnTo>
                  <a:pt x="165157" y="253249"/>
                </a:lnTo>
                <a:lnTo>
                  <a:pt x="155825" y="254543"/>
                </a:lnTo>
                <a:lnTo>
                  <a:pt x="146745" y="255405"/>
                </a:lnTo>
                <a:lnTo>
                  <a:pt x="137835" y="255980"/>
                </a:lnTo>
                <a:lnTo>
                  <a:pt x="129038" y="256364"/>
                </a:lnTo>
                <a:lnTo>
                  <a:pt x="111643" y="256790"/>
                </a:lnTo>
                <a:lnTo>
                  <a:pt x="94387" y="256979"/>
                </a:lnTo>
                <a:lnTo>
                  <a:pt x="85784" y="256077"/>
                </a:lnTo>
                <a:lnTo>
                  <a:pt x="77192" y="254523"/>
                </a:lnTo>
                <a:lnTo>
                  <a:pt x="68606" y="252535"/>
                </a:lnTo>
                <a:lnTo>
                  <a:pt x="60978" y="251209"/>
                </a:lnTo>
                <a:lnTo>
                  <a:pt x="53987" y="250326"/>
                </a:lnTo>
                <a:lnTo>
                  <a:pt x="47421" y="249736"/>
                </a:lnTo>
                <a:lnTo>
                  <a:pt x="42092" y="248391"/>
                </a:lnTo>
                <a:lnTo>
                  <a:pt x="33630" y="244357"/>
                </a:lnTo>
                <a:lnTo>
                  <a:pt x="24154" y="239388"/>
                </a:lnTo>
                <a:lnTo>
                  <a:pt x="11651" y="232988"/>
                </a:lnTo>
                <a:lnTo>
                  <a:pt x="10625" y="231511"/>
                </a:lnTo>
                <a:lnTo>
                  <a:pt x="9484" y="227329"/>
                </a:lnTo>
                <a:lnTo>
                  <a:pt x="8228" y="225833"/>
                </a:lnTo>
                <a:lnTo>
                  <a:pt x="6438" y="224835"/>
                </a:lnTo>
                <a:lnTo>
                  <a:pt x="0" y="2142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7"/>
          <p:cNvSpPr/>
          <p:nvPr/>
        </p:nvSpPr>
        <p:spPr>
          <a:xfrm>
            <a:off x="4709159" y="3040343"/>
            <a:ext cx="394337" cy="786451"/>
          </a:xfrm>
          <a:custGeom>
            <a:avLst/>
            <a:gdLst/>
            <a:ahLst/>
            <a:cxnLst/>
            <a:rect l="0" t="0" r="0" b="0"/>
            <a:pathLst>
              <a:path w="394337" h="786451">
                <a:moveTo>
                  <a:pt x="0" y="11467"/>
                </a:moveTo>
                <a:lnTo>
                  <a:pt x="0" y="25119"/>
                </a:lnTo>
                <a:lnTo>
                  <a:pt x="2541" y="36902"/>
                </a:lnTo>
                <a:lnTo>
                  <a:pt x="4552" y="42711"/>
                </a:lnTo>
                <a:lnTo>
                  <a:pt x="6786" y="59326"/>
                </a:lnTo>
                <a:lnTo>
                  <a:pt x="7779" y="77505"/>
                </a:lnTo>
                <a:lnTo>
                  <a:pt x="8337" y="98449"/>
                </a:lnTo>
                <a:lnTo>
                  <a:pt x="9456" y="117673"/>
                </a:lnTo>
                <a:lnTo>
                  <a:pt x="13093" y="132964"/>
                </a:lnTo>
                <a:lnTo>
                  <a:pt x="16349" y="150568"/>
                </a:lnTo>
                <a:lnTo>
                  <a:pt x="28128" y="223074"/>
                </a:lnTo>
                <a:lnTo>
                  <a:pt x="31552" y="247754"/>
                </a:lnTo>
                <a:lnTo>
                  <a:pt x="38030" y="271554"/>
                </a:lnTo>
                <a:lnTo>
                  <a:pt x="41546" y="277251"/>
                </a:lnTo>
                <a:lnTo>
                  <a:pt x="50533" y="286121"/>
                </a:lnTo>
                <a:lnTo>
                  <a:pt x="58337" y="290697"/>
                </a:lnTo>
                <a:lnTo>
                  <a:pt x="64980" y="292732"/>
                </a:lnTo>
                <a:lnTo>
                  <a:pt x="77006" y="294038"/>
                </a:lnTo>
                <a:lnTo>
                  <a:pt x="88554" y="294296"/>
                </a:lnTo>
                <a:lnTo>
                  <a:pt x="96825" y="291791"/>
                </a:lnTo>
                <a:lnTo>
                  <a:pt x="105899" y="287503"/>
                </a:lnTo>
                <a:lnTo>
                  <a:pt x="113106" y="282422"/>
                </a:lnTo>
                <a:lnTo>
                  <a:pt x="119485" y="274449"/>
                </a:lnTo>
                <a:lnTo>
                  <a:pt x="131341" y="253808"/>
                </a:lnTo>
                <a:lnTo>
                  <a:pt x="142855" y="230434"/>
                </a:lnTo>
                <a:lnTo>
                  <a:pt x="151442" y="207473"/>
                </a:lnTo>
                <a:lnTo>
                  <a:pt x="157160" y="190973"/>
                </a:lnTo>
                <a:lnTo>
                  <a:pt x="165417" y="169035"/>
                </a:lnTo>
                <a:lnTo>
                  <a:pt x="174484" y="145315"/>
                </a:lnTo>
                <a:lnTo>
                  <a:pt x="181688" y="125247"/>
                </a:lnTo>
                <a:lnTo>
                  <a:pt x="188066" y="101723"/>
                </a:lnTo>
                <a:lnTo>
                  <a:pt x="194075" y="78251"/>
                </a:lnTo>
                <a:lnTo>
                  <a:pt x="201861" y="54326"/>
                </a:lnTo>
                <a:lnTo>
                  <a:pt x="204975" y="31715"/>
                </a:lnTo>
                <a:lnTo>
                  <a:pt x="205639" y="8842"/>
                </a:lnTo>
                <a:lnTo>
                  <a:pt x="205711" y="0"/>
                </a:lnTo>
                <a:lnTo>
                  <a:pt x="205721" y="12"/>
                </a:lnTo>
                <a:lnTo>
                  <a:pt x="205727" y="973"/>
                </a:lnTo>
                <a:lnTo>
                  <a:pt x="214838" y="20528"/>
                </a:lnTo>
                <a:lnTo>
                  <a:pt x="225052" y="41351"/>
                </a:lnTo>
                <a:lnTo>
                  <a:pt x="228611" y="56181"/>
                </a:lnTo>
                <a:lnTo>
                  <a:pt x="233154" y="80595"/>
                </a:lnTo>
                <a:lnTo>
                  <a:pt x="237927" y="97435"/>
                </a:lnTo>
                <a:lnTo>
                  <a:pt x="243223" y="114445"/>
                </a:lnTo>
                <a:lnTo>
                  <a:pt x="245969" y="126791"/>
                </a:lnTo>
                <a:lnTo>
                  <a:pt x="248752" y="141690"/>
                </a:lnTo>
                <a:lnTo>
                  <a:pt x="264613" y="236262"/>
                </a:lnTo>
                <a:lnTo>
                  <a:pt x="267849" y="260390"/>
                </a:lnTo>
                <a:lnTo>
                  <a:pt x="270006" y="281238"/>
                </a:lnTo>
                <a:lnTo>
                  <a:pt x="271444" y="299900"/>
                </a:lnTo>
                <a:lnTo>
                  <a:pt x="275261" y="320913"/>
                </a:lnTo>
                <a:lnTo>
                  <a:pt x="280662" y="343494"/>
                </a:lnTo>
                <a:lnTo>
                  <a:pt x="287121" y="367121"/>
                </a:lnTo>
                <a:lnTo>
                  <a:pt x="291427" y="387634"/>
                </a:lnTo>
                <a:lnTo>
                  <a:pt x="294297" y="406072"/>
                </a:lnTo>
                <a:lnTo>
                  <a:pt x="296211" y="423127"/>
                </a:lnTo>
                <a:lnTo>
                  <a:pt x="296534" y="442117"/>
                </a:lnTo>
                <a:lnTo>
                  <a:pt x="295797" y="462397"/>
                </a:lnTo>
                <a:lnTo>
                  <a:pt x="294353" y="483537"/>
                </a:lnTo>
                <a:lnTo>
                  <a:pt x="292749" y="517186"/>
                </a:lnTo>
                <a:lnTo>
                  <a:pt x="292322" y="531493"/>
                </a:lnTo>
                <a:lnTo>
                  <a:pt x="291083" y="545793"/>
                </a:lnTo>
                <a:lnTo>
                  <a:pt x="289306" y="560089"/>
                </a:lnTo>
                <a:lnTo>
                  <a:pt x="287168" y="574383"/>
                </a:lnTo>
                <a:lnTo>
                  <a:pt x="284791" y="587721"/>
                </a:lnTo>
                <a:lnTo>
                  <a:pt x="282253" y="600424"/>
                </a:lnTo>
                <a:lnTo>
                  <a:pt x="279609" y="612703"/>
                </a:lnTo>
                <a:lnTo>
                  <a:pt x="274989" y="627555"/>
                </a:lnTo>
                <a:lnTo>
                  <a:pt x="269051" y="644125"/>
                </a:lnTo>
                <a:lnTo>
                  <a:pt x="256739" y="676506"/>
                </a:lnTo>
                <a:lnTo>
                  <a:pt x="248091" y="700422"/>
                </a:lnTo>
                <a:lnTo>
                  <a:pt x="238533" y="718036"/>
                </a:lnTo>
                <a:lnTo>
                  <a:pt x="227935" y="732215"/>
                </a:lnTo>
                <a:lnTo>
                  <a:pt x="216875" y="744867"/>
                </a:lnTo>
                <a:lnTo>
                  <a:pt x="208149" y="756840"/>
                </a:lnTo>
                <a:lnTo>
                  <a:pt x="204489" y="762700"/>
                </a:lnTo>
                <a:lnTo>
                  <a:pt x="195342" y="771750"/>
                </a:lnTo>
                <a:lnTo>
                  <a:pt x="183974" y="778948"/>
                </a:lnTo>
                <a:lnTo>
                  <a:pt x="176942" y="782201"/>
                </a:lnTo>
                <a:lnTo>
                  <a:pt x="169396" y="785322"/>
                </a:lnTo>
                <a:lnTo>
                  <a:pt x="162461" y="786450"/>
                </a:lnTo>
                <a:lnTo>
                  <a:pt x="155933" y="786250"/>
                </a:lnTo>
                <a:lnTo>
                  <a:pt x="149675" y="785164"/>
                </a:lnTo>
                <a:lnTo>
                  <a:pt x="137642" y="781417"/>
                </a:lnTo>
                <a:lnTo>
                  <a:pt x="126897" y="776577"/>
                </a:lnTo>
                <a:lnTo>
                  <a:pt x="118947" y="771251"/>
                </a:lnTo>
                <a:lnTo>
                  <a:pt x="109698" y="758089"/>
                </a:lnTo>
                <a:lnTo>
                  <a:pt x="104565" y="749245"/>
                </a:lnTo>
                <a:lnTo>
                  <a:pt x="100190" y="737634"/>
                </a:lnTo>
                <a:lnTo>
                  <a:pt x="96321" y="724178"/>
                </a:lnTo>
                <a:lnTo>
                  <a:pt x="92790" y="709492"/>
                </a:lnTo>
                <a:lnTo>
                  <a:pt x="88865" y="685555"/>
                </a:lnTo>
                <a:lnTo>
                  <a:pt x="87121" y="664439"/>
                </a:lnTo>
                <a:lnTo>
                  <a:pt x="86345" y="642354"/>
                </a:lnTo>
                <a:lnTo>
                  <a:pt x="88541" y="619839"/>
                </a:lnTo>
                <a:lnTo>
                  <a:pt x="93645" y="597132"/>
                </a:lnTo>
                <a:lnTo>
                  <a:pt x="102262" y="574340"/>
                </a:lnTo>
                <a:lnTo>
                  <a:pt x="109903" y="554050"/>
                </a:lnTo>
                <a:lnTo>
                  <a:pt x="117426" y="534555"/>
                </a:lnTo>
                <a:lnTo>
                  <a:pt x="127120" y="513190"/>
                </a:lnTo>
                <a:lnTo>
                  <a:pt x="137778" y="493535"/>
                </a:lnTo>
                <a:lnTo>
                  <a:pt x="143287" y="484293"/>
                </a:lnTo>
                <a:lnTo>
                  <a:pt x="151722" y="472417"/>
                </a:lnTo>
                <a:lnTo>
                  <a:pt x="162108" y="458784"/>
                </a:lnTo>
                <a:lnTo>
                  <a:pt x="173795" y="443981"/>
                </a:lnTo>
                <a:lnTo>
                  <a:pt x="184443" y="432207"/>
                </a:lnTo>
                <a:lnTo>
                  <a:pt x="194400" y="422452"/>
                </a:lnTo>
                <a:lnTo>
                  <a:pt x="203895" y="414045"/>
                </a:lnTo>
                <a:lnTo>
                  <a:pt x="213083" y="407487"/>
                </a:lnTo>
                <a:lnTo>
                  <a:pt x="222065" y="402163"/>
                </a:lnTo>
                <a:lnTo>
                  <a:pt x="230911" y="397661"/>
                </a:lnTo>
                <a:lnTo>
                  <a:pt x="236808" y="392754"/>
                </a:lnTo>
                <a:lnTo>
                  <a:pt x="240740" y="387578"/>
                </a:lnTo>
                <a:lnTo>
                  <a:pt x="243361" y="382223"/>
                </a:lnTo>
                <a:lnTo>
                  <a:pt x="247966" y="377700"/>
                </a:lnTo>
                <a:lnTo>
                  <a:pt x="253893" y="373732"/>
                </a:lnTo>
                <a:lnTo>
                  <a:pt x="273348" y="363597"/>
                </a:lnTo>
                <a:lnTo>
                  <a:pt x="285318" y="358469"/>
                </a:lnTo>
                <a:lnTo>
                  <a:pt x="296989" y="356190"/>
                </a:lnTo>
                <a:lnTo>
                  <a:pt x="304673" y="354630"/>
                </a:lnTo>
                <a:lnTo>
                  <a:pt x="323370" y="350356"/>
                </a:lnTo>
                <a:lnTo>
                  <a:pt x="331785" y="349788"/>
                </a:lnTo>
                <a:lnTo>
                  <a:pt x="339301" y="350362"/>
                </a:lnTo>
                <a:lnTo>
                  <a:pt x="346215" y="351697"/>
                </a:lnTo>
                <a:lnTo>
                  <a:pt x="352730" y="352587"/>
                </a:lnTo>
                <a:lnTo>
                  <a:pt x="358978" y="353180"/>
                </a:lnTo>
                <a:lnTo>
                  <a:pt x="394336" y="362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8"/>
          <p:cNvSpPr/>
          <p:nvPr/>
        </p:nvSpPr>
        <p:spPr>
          <a:xfrm>
            <a:off x="5129212" y="311181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27532" y="17145"/>
                </a:lnTo>
                <a:lnTo>
                  <a:pt x="56686" y="14605"/>
                </a:lnTo>
                <a:lnTo>
                  <a:pt x="77796" y="12594"/>
                </a:lnTo>
                <a:lnTo>
                  <a:pt x="95679" y="10301"/>
                </a:lnTo>
                <a:lnTo>
                  <a:pt x="111411" y="7820"/>
                </a:lnTo>
                <a:lnTo>
                  <a:pt x="125709" y="5213"/>
                </a:lnTo>
                <a:lnTo>
                  <a:pt x="139052" y="3475"/>
                </a:lnTo>
                <a:lnTo>
                  <a:pt x="151756" y="231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9"/>
          <p:cNvSpPr/>
          <p:nvPr/>
        </p:nvSpPr>
        <p:spPr>
          <a:xfrm>
            <a:off x="5206365" y="3197542"/>
            <a:ext cx="317183" cy="60009"/>
          </a:xfrm>
          <a:custGeom>
            <a:avLst/>
            <a:gdLst/>
            <a:ahLst/>
            <a:cxnLst/>
            <a:rect l="0" t="0" r="0" b="0"/>
            <a:pathLst>
              <a:path w="317183" h="60009">
                <a:moveTo>
                  <a:pt x="0" y="60008"/>
                </a:moveTo>
                <a:lnTo>
                  <a:pt x="18203" y="55457"/>
                </a:lnTo>
                <a:lnTo>
                  <a:pt x="25470" y="54116"/>
                </a:lnTo>
                <a:lnTo>
                  <a:pt x="32220" y="53222"/>
                </a:lnTo>
                <a:lnTo>
                  <a:pt x="38625" y="52627"/>
                </a:lnTo>
                <a:lnTo>
                  <a:pt x="45752" y="51277"/>
                </a:lnTo>
                <a:lnTo>
                  <a:pt x="53362" y="49425"/>
                </a:lnTo>
                <a:lnTo>
                  <a:pt x="61292" y="47237"/>
                </a:lnTo>
                <a:lnTo>
                  <a:pt x="77723" y="42267"/>
                </a:lnTo>
                <a:lnTo>
                  <a:pt x="86105" y="39608"/>
                </a:lnTo>
                <a:lnTo>
                  <a:pt x="94551" y="35930"/>
                </a:lnTo>
                <a:lnTo>
                  <a:pt x="103039" y="31574"/>
                </a:lnTo>
                <a:lnTo>
                  <a:pt x="111555" y="26764"/>
                </a:lnTo>
                <a:lnTo>
                  <a:pt x="120090" y="23558"/>
                </a:lnTo>
                <a:lnTo>
                  <a:pt x="128637" y="21420"/>
                </a:lnTo>
                <a:lnTo>
                  <a:pt x="137193" y="19995"/>
                </a:lnTo>
                <a:lnTo>
                  <a:pt x="194743" y="8888"/>
                </a:lnTo>
                <a:lnTo>
                  <a:pt x="212696" y="5925"/>
                </a:lnTo>
                <a:lnTo>
                  <a:pt x="227522" y="3950"/>
                </a:lnTo>
                <a:lnTo>
                  <a:pt x="240263" y="2633"/>
                </a:lnTo>
                <a:lnTo>
                  <a:pt x="250663" y="1756"/>
                </a:lnTo>
                <a:lnTo>
                  <a:pt x="259501" y="1171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0"/>
          <p:cNvSpPr/>
          <p:nvPr/>
        </p:nvSpPr>
        <p:spPr>
          <a:xfrm>
            <a:off x="5669279" y="2855979"/>
            <a:ext cx="257176" cy="271569"/>
          </a:xfrm>
          <a:custGeom>
            <a:avLst/>
            <a:gdLst/>
            <a:ahLst/>
            <a:cxnLst/>
            <a:rect l="0" t="0" r="0" b="0"/>
            <a:pathLst>
              <a:path w="257176" h="271569">
                <a:moveTo>
                  <a:pt x="0" y="32953"/>
                </a:moveTo>
                <a:lnTo>
                  <a:pt x="40303" y="12802"/>
                </a:lnTo>
                <a:lnTo>
                  <a:pt x="46872" y="10946"/>
                </a:lnTo>
                <a:lnTo>
                  <a:pt x="54108" y="9710"/>
                </a:lnTo>
                <a:lnTo>
                  <a:pt x="61790" y="8885"/>
                </a:lnTo>
                <a:lnTo>
                  <a:pt x="68816" y="7383"/>
                </a:lnTo>
                <a:lnTo>
                  <a:pt x="75405" y="5429"/>
                </a:lnTo>
                <a:lnTo>
                  <a:pt x="81702" y="3173"/>
                </a:lnTo>
                <a:lnTo>
                  <a:pt x="87806" y="1670"/>
                </a:lnTo>
                <a:lnTo>
                  <a:pt x="93780" y="668"/>
                </a:lnTo>
                <a:lnTo>
                  <a:pt x="99668" y="0"/>
                </a:lnTo>
                <a:lnTo>
                  <a:pt x="106451" y="507"/>
                </a:lnTo>
                <a:lnTo>
                  <a:pt x="113830" y="1797"/>
                </a:lnTo>
                <a:lnTo>
                  <a:pt x="121607" y="3610"/>
                </a:lnTo>
                <a:lnTo>
                  <a:pt x="128696" y="4819"/>
                </a:lnTo>
                <a:lnTo>
                  <a:pt x="135328" y="5624"/>
                </a:lnTo>
                <a:lnTo>
                  <a:pt x="141653" y="6161"/>
                </a:lnTo>
                <a:lnTo>
                  <a:pt x="147776" y="7472"/>
                </a:lnTo>
                <a:lnTo>
                  <a:pt x="153762" y="9298"/>
                </a:lnTo>
                <a:lnTo>
                  <a:pt x="159659" y="11468"/>
                </a:lnTo>
                <a:lnTo>
                  <a:pt x="165494" y="13867"/>
                </a:lnTo>
                <a:lnTo>
                  <a:pt x="171290" y="16419"/>
                </a:lnTo>
                <a:lnTo>
                  <a:pt x="177058" y="19073"/>
                </a:lnTo>
                <a:lnTo>
                  <a:pt x="181856" y="21795"/>
                </a:lnTo>
                <a:lnTo>
                  <a:pt x="189728" y="27359"/>
                </a:lnTo>
                <a:lnTo>
                  <a:pt x="196402" y="35547"/>
                </a:lnTo>
                <a:lnTo>
                  <a:pt x="199515" y="40397"/>
                </a:lnTo>
                <a:lnTo>
                  <a:pt x="205513" y="48327"/>
                </a:lnTo>
                <a:lnTo>
                  <a:pt x="208447" y="51774"/>
                </a:lnTo>
                <a:lnTo>
                  <a:pt x="210402" y="55978"/>
                </a:lnTo>
                <a:lnTo>
                  <a:pt x="211706" y="60686"/>
                </a:lnTo>
                <a:lnTo>
                  <a:pt x="212575" y="65729"/>
                </a:lnTo>
                <a:lnTo>
                  <a:pt x="213154" y="70996"/>
                </a:lnTo>
                <a:lnTo>
                  <a:pt x="213541" y="76413"/>
                </a:lnTo>
                <a:lnTo>
                  <a:pt x="213798" y="81929"/>
                </a:lnTo>
                <a:lnTo>
                  <a:pt x="214084" y="98218"/>
                </a:lnTo>
                <a:lnTo>
                  <a:pt x="214161" y="107895"/>
                </a:lnTo>
                <a:lnTo>
                  <a:pt x="213259" y="116252"/>
                </a:lnTo>
                <a:lnTo>
                  <a:pt x="211705" y="123728"/>
                </a:lnTo>
                <a:lnTo>
                  <a:pt x="209717" y="130617"/>
                </a:lnTo>
                <a:lnTo>
                  <a:pt x="206487" y="137115"/>
                </a:lnTo>
                <a:lnTo>
                  <a:pt x="202428" y="143352"/>
                </a:lnTo>
                <a:lnTo>
                  <a:pt x="197817" y="149415"/>
                </a:lnTo>
                <a:lnTo>
                  <a:pt x="192838" y="155362"/>
                </a:lnTo>
                <a:lnTo>
                  <a:pt x="187614" y="161231"/>
                </a:lnTo>
                <a:lnTo>
                  <a:pt x="176729" y="172833"/>
                </a:lnTo>
                <a:lnTo>
                  <a:pt x="148533" y="201527"/>
                </a:lnTo>
                <a:lnTo>
                  <a:pt x="131428" y="218685"/>
                </a:lnTo>
                <a:lnTo>
                  <a:pt x="123814" y="225355"/>
                </a:lnTo>
                <a:lnTo>
                  <a:pt x="114928" y="232658"/>
                </a:lnTo>
                <a:lnTo>
                  <a:pt x="105194" y="240385"/>
                </a:lnTo>
                <a:lnTo>
                  <a:pt x="96800" y="246488"/>
                </a:lnTo>
                <a:lnTo>
                  <a:pt x="89298" y="251510"/>
                </a:lnTo>
                <a:lnTo>
                  <a:pt x="82393" y="255810"/>
                </a:lnTo>
                <a:lnTo>
                  <a:pt x="75884" y="258677"/>
                </a:lnTo>
                <a:lnTo>
                  <a:pt x="69639" y="260588"/>
                </a:lnTo>
                <a:lnTo>
                  <a:pt x="63571" y="261862"/>
                </a:lnTo>
                <a:lnTo>
                  <a:pt x="57621" y="263664"/>
                </a:lnTo>
                <a:lnTo>
                  <a:pt x="51750" y="265818"/>
                </a:lnTo>
                <a:lnTo>
                  <a:pt x="45930" y="268207"/>
                </a:lnTo>
                <a:lnTo>
                  <a:pt x="40145" y="269799"/>
                </a:lnTo>
                <a:lnTo>
                  <a:pt x="34384" y="270860"/>
                </a:lnTo>
                <a:lnTo>
                  <a:pt x="28637" y="271568"/>
                </a:lnTo>
                <a:lnTo>
                  <a:pt x="23854" y="271087"/>
                </a:lnTo>
                <a:lnTo>
                  <a:pt x="19713" y="269814"/>
                </a:lnTo>
                <a:lnTo>
                  <a:pt x="12572" y="266812"/>
                </a:lnTo>
                <a:lnTo>
                  <a:pt x="6223" y="265478"/>
                </a:lnTo>
                <a:lnTo>
                  <a:pt x="4149" y="264170"/>
                </a:lnTo>
                <a:lnTo>
                  <a:pt x="2766" y="262345"/>
                </a:lnTo>
                <a:lnTo>
                  <a:pt x="1844" y="260176"/>
                </a:lnTo>
                <a:lnTo>
                  <a:pt x="820" y="255226"/>
                </a:lnTo>
                <a:lnTo>
                  <a:pt x="365" y="247946"/>
                </a:lnTo>
                <a:lnTo>
                  <a:pt x="162" y="235186"/>
                </a:lnTo>
                <a:lnTo>
                  <a:pt x="1061" y="229687"/>
                </a:lnTo>
                <a:lnTo>
                  <a:pt x="2612" y="225069"/>
                </a:lnTo>
                <a:lnTo>
                  <a:pt x="4599" y="221038"/>
                </a:lnTo>
                <a:lnTo>
                  <a:pt x="7829" y="218351"/>
                </a:lnTo>
                <a:lnTo>
                  <a:pt x="11887" y="216559"/>
                </a:lnTo>
                <a:lnTo>
                  <a:pt x="16497" y="215364"/>
                </a:lnTo>
                <a:lnTo>
                  <a:pt x="22429" y="212663"/>
                </a:lnTo>
                <a:lnTo>
                  <a:pt x="29240" y="208957"/>
                </a:lnTo>
                <a:lnTo>
                  <a:pt x="36639" y="204582"/>
                </a:lnTo>
                <a:lnTo>
                  <a:pt x="44428" y="201665"/>
                </a:lnTo>
                <a:lnTo>
                  <a:pt x="52479" y="199720"/>
                </a:lnTo>
                <a:lnTo>
                  <a:pt x="60704" y="198423"/>
                </a:lnTo>
                <a:lnTo>
                  <a:pt x="68092" y="197559"/>
                </a:lnTo>
                <a:lnTo>
                  <a:pt x="74923" y="196983"/>
                </a:lnTo>
                <a:lnTo>
                  <a:pt x="81381" y="196599"/>
                </a:lnTo>
                <a:lnTo>
                  <a:pt x="98717" y="196172"/>
                </a:lnTo>
                <a:lnTo>
                  <a:pt x="108674" y="196058"/>
                </a:lnTo>
                <a:lnTo>
                  <a:pt x="117217" y="196935"/>
                </a:lnTo>
                <a:lnTo>
                  <a:pt x="124818" y="198472"/>
                </a:lnTo>
                <a:lnTo>
                  <a:pt x="131790" y="200449"/>
                </a:lnTo>
                <a:lnTo>
                  <a:pt x="138342" y="202720"/>
                </a:lnTo>
                <a:lnTo>
                  <a:pt x="144616" y="205186"/>
                </a:lnTo>
                <a:lnTo>
                  <a:pt x="150703" y="207782"/>
                </a:lnTo>
                <a:lnTo>
                  <a:pt x="156666" y="209513"/>
                </a:lnTo>
                <a:lnTo>
                  <a:pt x="162547" y="210667"/>
                </a:lnTo>
                <a:lnTo>
                  <a:pt x="168372" y="211437"/>
                </a:lnTo>
                <a:lnTo>
                  <a:pt x="173208" y="212902"/>
                </a:lnTo>
                <a:lnTo>
                  <a:pt x="181122" y="217071"/>
                </a:lnTo>
                <a:lnTo>
                  <a:pt x="185518" y="218563"/>
                </a:lnTo>
                <a:lnTo>
                  <a:pt x="190354" y="219558"/>
                </a:lnTo>
                <a:lnTo>
                  <a:pt x="195483" y="220221"/>
                </a:lnTo>
                <a:lnTo>
                  <a:pt x="199855" y="221616"/>
                </a:lnTo>
                <a:lnTo>
                  <a:pt x="207252" y="225706"/>
                </a:lnTo>
                <a:lnTo>
                  <a:pt x="213715" y="228158"/>
                </a:lnTo>
                <a:lnTo>
                  <a:pt x="219762" y="229249"/>
                </a:lnTo>
                <a:lnTo>
                  <a:pt x="222708" y="229539"/>
                </a:lnTo>
                <a:lnTo>
                  <a:pt x="257175" y="2301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1"/>
          <p:cNvSpPr/>
          <p:nvPr/>
        </p:nvSpPr>
        <p:spPr>
          <a:xfrm>
            <a:off x="5935027" y="2803207"/>
            <a:ext cx="137161" cy="548641"/>
          </a:xfrm>
          <a:custGeom>
            <a:avLst/>
            <a:gdLst/>
            <a:ahLst/>
            <a:cxnLst/>
            <a:rect l="0" t="0" r="0" b="0"/>
            <a:pathLst>
              <a:path w="137161" h="548641">
                <a:moveTo>
                  <a:pt x="137160" y="0"/>
                </a:moveTo>
                <a:lnTo>
                  <a:pt x="137160" y="9102"/>
                </a:lnTo>
                <a:lnTo>
                  <a:pt x="134303" y="22260"/>
                </a:lnTo>
                <a:lnTo>
                  <a:pt x="123507" y="64821"/>
                </a:lnTo>
                <a:lnTo>
                  <a:pt x="117581" y="86077"/>
                </a:lnTo>
                <a:lnTo>
                  <a:pt x="105916" y="124934"/>
                </a:lnTo>
                <a:lnTo>
                  <a:pt x="102043" y="141392"/>
                </a:lnTo>
                <a:lnTo>
                  <a:pt x="99461" y="156174"/>
                </a:lnTo>
                <a:lnTo>
                  <a:pt x="97740" y="169838"/>
                </a:lnTo>
                <a:lnTo>
                  <a:pt x="95640" y="181806"/>
                </a:lnTo>
                <a:lnTo>
                  <a:pt x="93287" y="192641"/>
                </a:lnTo>
                <a:lnTo>
                  <a:pt x="90767" y="202723"/>
                </a:lnTo>
                <a:lnTo>
                  <a:pt x="89086" y="213253"/>
                </a:lnTo>
                <a:lnTo>
                  <a:pt x="87966" y="224084"/>
                </a:lnTo>
                <a:lnTo>
                  <a:pt x="87219" y="235114"/>
                </a:lnTo>
                <a:lnTo>
                  <a:pt x="84816" y="249135"/>
                </a:lnTo>
                <a:lnTo>
                  <a:pt x="81309" y="265150"/>
                </a:lnTo>
                <a:lnTo>
                  <a:pt x="72333" y="300725"/>
                </a:lnTo>
                <a:lnTo>
                  <a:pt x="61992" y="338761"/>
                </a:lnTo>
                <a:lnTo>
                  <a:pt x="58473" y="354428"/>
                </a:lnTo>
                <a:lnTo>
                  <a:pt x="56127" y="367730"/>
                </a:lnTo>
                <a:lnTo>
                  <a:pt x="54563" y="379456"/>
                </a:lnTo>
                <a:lnTo>
                  <a:pt x="50663" y="392988"/>
                </a:lnTo>
                <a:lnTo>
                  <a:pt x="45206" y="407725"/>
                </a:lnTo>
                <a:lnTo>
                  <a:pt x="38709" y="423264"/>
                </a:lnTo>
                <a:lnTo>
                  <a:pt x="34379" y="435529"/>
                </a:lnTo>
                <a:lnTo>
                  <a:pt x="31492" y="445610"/>
                </a:lnTo>
                <a:lnTo>
                  <a:pt x="29567" y="454236"/>
                </a:lnTo>
                <a:lnTo>
                  <a:pt x="26379" y="463797"/>
                </a:lnTo>
                <a:lnTo>
                  <a:pt x="22348" y="473980"/>
                </a:lnTo>
                <a:lnTo>
                  <a:pt x="17757" y="484579"/>
                </a:lnTo>
                <a:lnTo>
                  <a:pt x="13742" y="494503"/>
                </a:lnTo>
                <a:lnTo>
                  <a:pt x="6743" y="513149"/>
                </a:lnTo>
                <a:lnTo>
                  <a:pt x="2997" y="528421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2"/>
          <p:cNvSpPr/>
          <p:nvPr/>
        </p:nvSpPr>
        <p:spPr>
          <a:xfrm>
            <a:off x="6072187" y="3069458"/>
            <a:ext cx="265203" cy="341983"/>
          </a:xfrm>
          <a:custGeom>
            <a:avLst/>
            <a:gdLst/>
            <a:ahLst/>
            <a:cxnLst/>
            <a:rect l="0" t="0" r="0" b="0"/>
            <a:pathLst>
              <a:path w="265203" h="341983">
                <a:moveTo>
                  <a:pt x="0" y="50931"/>
                </a:moveTo>
                <a:lnTo>
                  <a:pt x="13653" y="41830"/>
                </a:lnTo>
                <a:lnTo>
                  <a:pt x="18627" y="38196"/>
                </a:lnTo>
                <a:lnTo>
                  <a:pt x="26694" y="31619"/>
                </a:lnTo>
                <a:lnTo>
                  <a:pt x="33454" y="25521"/>
                </a:lnTo>
                <a:lnTo>
                  <a:pt x="36590" y="22561"/>
                </a:lnTo>
                <a:lnTo>
                  <a:pt x="41538" y="19636"/>
                </a:lnTo>
                <a:lnTo>
                  <a:pt x="47695" y="16733"/>
                </a:lnTo>
                <a:lnTo>
                  <a:pt x="54656" y="13845"/>
                </a:lnTo>
                <a:lnTo>
                  <a:pt x="63108" y="10967"/>
                </a:lnTo>
                <a:lnTo>
                  <a:pt x="72552" y="8096"/>
                </a:lnTo>
                <a:lnTo>
                  <a:pt x="82658" y="5230"/>
                </a:lnTo>
                <a:lnTo>
                  <a:pt x="91301" y="3318"/>
                </a:lnTo>
                <a:lnTo>
                  <a:pt x="98967" y="2045"/>
                </a:lnTo>
                <a:lnTo>
                  <a:pt x="105983" y="1195"/>
                </a:lnTo>
                <a:lnTo>
                  <a:pt x="111613" y="629"/>
                </a:lnTo>
                <a:lnTo>
                  <a:pt x="116318" y="252"/>
                </a:lnTo>
                <a:lnTo>
                  <a:pt x="120409" y="0"/>
                </a:lnTo>
                <a:lnTo>
                  <a:pt x="124087" y="785"/>
                </a:lnTo>
                <a:lnTo>
                  <a:pt x="130715" y="4197"/>
                </a:lnTo>
                <a:lnTo>
                  <a:pt x="136835" y="8888"/>
                </a:lnTo>
                <a:lnTo>
                  <a:pt x="143683" y="14148"/>
                </a:lnTo>
                <a:lnTo>
                  <a:pt x="148177" y="16884"/>
                </a:lnTo>
                <a:lnTo>
                  <a:pt x="153077" y="19661"/>
                </a:lnTo>
                <a:lnTo>
                  <a:pt x="156344" y="22465"/>
                </a:lnTo>
                <a:lnTo>
                  <a:pt x="158522" y="25286"/>
                </a:lnTo>
                <a:lnTo>
                  <a:pt x="159974" y="28119"/>
                </a:lnTo>
                <a:lnTo>
                  <a:pt x="161587" y="36348"/>
                </a:lnTo>
                <a:lnTo>
                  <a:pt x="162017" y="41209"/>
                </a:lnTo>
                <a:lnTo>
                  <a:pt x="159955" y="51691"/>
                </a:lnTo>
                <a:lnTo>
                  <a:pt x="158072" y="57153"/>
                </a:lnTo>
                <a:lnTo>
                  <a:pt x="153959" y="65557"/>
                </a:lnTo>
                <a:lnTo>
                  <a:pt x="148359" y="75922"/>
                </a:lnTo>
                <a:lnTo>
                  <a:pt x="141768" y="87594"/>
                </a:lnTo>
                <a:lnTo>
                  <a:pt x="135470" y="97281"/>
                </a:lnTo>
                <a:lnTo>
                  <a:pt x="129366" y="105643"/>
                </a:lnTo>
                <a:lnTo>
                  <a:pt x="123391" y="113124"/>
                </a:lnTo>
                <a:lnTo>
                  <a:pt x="118456" y="120015"/>
                </a:lnTo>
                <a:lnTo>
                  <a:pt x="114214" y="126515"/>
                </a:lnTo>
                <a:lnTo>
                  <a:pt x="110432" y="132753"/>
                </a:lnTo>
                <a:lnTo>
                  <a:pt x="106006" y="137864"/>
                </a:lnTo>
                <a:lnTo>
                  <a:pt x="101151" y="142224"/>
                </a:lnTo>
                <a:lnTo>
                  <a:pt x="96009" y="146083"/>
                </a:lnTo>
                <a:lnTo>
                  <a:pt x="87755" y="152911"/>
                </a:lnTo>
                <a:lnTo>
                  <a:pt x="84221" y="156066"/>
                </a:lnTo>
                <a:lnTo>
                  <a:pt x="83770" y="158168"/>
                </a:lnTo>
                <a:lnTo>
                  <a:pt x="85374" y="159570"/>
                </a:lnTo>
                <a:lnTo>
                  <a:pt x="88349" y="160505"/>
                </a:lnTo>
                <a:lnTo>
                  <a:pt x="91284" y="160175"/>
                </a:lnTo>
                <a:lnTo>
                  <a:pt x="94194" y="159003"/>
                </a:lnTo>
                <a:lnTo>
                  <a:pt x="100919" y="155161"/>
                </a:lnTo>
                <a:lnTo>
                  <a:pt x="110258" y="150278"/>
                </a:lnTo>
                <a:lnTo>
                  <a:pt x="115415" y="148595"/>
                </a:lnTo>
                <a:lnTo>
                  <a:pt x="120759" y="147473"/>
                </a:lnTo>
                <a:lnTo>
                  <a:pt x="126226" y="146725"/>
                </a:lnTo>
                <a:lnTo>
                  <a:pt x="132728" y="145274"/>
                </a:lnTo>
                <a:lnTo>
                  <a:pt x="139921" y="143354"/>
                </a:lnTo>
                <a:lnTo>
                  <a:pt x="147573" y="141121"/>
                </a:lnTo>
                <a:lnTo>
                  <a:pt x="154579" y="139633"/>
                </a:lnTo>
                <a:lnTo>
                  <a:pt x="161156" y="138641"/>
                </a:lnTo>
                <a:lnTo>
                  <a:pt x="167444" y="137979"/>
                </a:lnTo>
                <a:lnTo>
                  <a:pt x="173543" y="137539"/>
                </a:lnTo>
                <a:lnTo>
                  <a:pt x="179512" y="137245"/>
                </a:lnTo>
                <a:lnTo>
                  <a:pt x="191226" y="136918"/>
                </a:lnTo>
                <a:lnTo>
                  <a:pt x="202782" y="136773"/>
                </a:lnTo>
                <a:lnTo>
                  <a:pt x="208530" y="137686"/>
                </a:lnTo>
                <a:lnTo>
                  <a:pt x="214268" y="139248"/>
                </a:lnTo>
                <a:lnTo>
                  <a:pt x="219998" y="141242"/>
                </a:lnTo>
                <a:lnTo>
                  <a:pt x="225723" y="142571"/>
                </a:lnTo>
                <a:lnTo>
                  <a:pt x="231444" y="143457"/>
                </a:lnTo>
                <a:lnTo>
                  <a:pt x="237164" y="144048"/>
                </a:lnTo>
                <a:lnTo>
                  <a:pt x="241929" y="145394"/>
                </a:lnTo>
                <a:lnTo>
                  <a:pt x="249764" y="149430"/>
                </a:lnTo>
                <a:lnTo>
                  <a:pt x="256422" y="154399"/>
                </a:lnTo>
                <a:lnTo>
                  <a:pt x="259530" y="157057"/>
                </a:lnTo>
                <a:lnTo>
                  <a:pt x="261603" y="160734"/>
                </a:lnTo>
                <a:lnTo>
                  <a:pt x="263905" y="169900"/>
                </a:lnTo>
                <a:lnTo>
                  <a:pt x="264929" y="180324"/>
                </a:lnTo>
                <a:lnTo>
                  <a:pt x="265202" y="185771"/>
                </a:lnTo>
                <a:lnTo>
                  <a:pt x="264431" y="192259"/>
                </a:lnTo>
                <a:lnTo>
                  <a:pt x="262965" y="199443"/>
                </a:lnTo>
                <a:lnTo>
                  <a:pt x="261035" y="207089"/>
                </a:lnTo>
                <a:lnTo>
                  <a:pt x="257843" y="215044"/>
                </a:lnTo>
                <a:lnTo>
                  <a:pt x="253811" y="223205"/>
                </a:lnTo>
                <a:lnTo>
                  <a:pt x="249217" y="231503"/>
                </a:lnTo>
                <a:lnTo>
                  <a:pt x="242345" y="240845"/>
                </a:lnTo>
                <a:lnTo>
                  <a:pt x="233953" y="250883"/>
                </a:lnTo>
                <a:lnTo>
                  <a:pt x="224549" y="261385"/>
                </a:lnTo>
                <a:lnTo>
                  <a:pt x="213517" y="271244"/>
                </a:lnTo>
                <a:lnTo>
                  <a:pt x="201399" y="280674"/>
                </a:lnTo>
                <a:lnTo>
                  <a:pt x="188559" y="289818"/>
                </a:lnTo>
                <a:lnTo>
                  <a:pt x="178093" y="297819"/>
                </a:lnTo>
                <a:lnTo>
                  <a:pt x="169212" y="305058"/>
                </a:lnTo>
                <a:lnTo>
                  <a:pt x="161385" y="311789"/>
                </a:lnTo>
                <a:lnTo>
                  <a:pt x="154263" y="317229"/>
                </a:lnTo>
                <a:lnTo>
                  <a:pt x="147609" y="321809"/>
                </a:lnTo>
                <a:lnTo>
                  <a:pt x="141269" y="325814"/>
                </a:lnTo>
                <a:lnTo>
                  <a:pt x="135137" y="328484"/>
                </a:lnTo>
                <a:lnTo>
                  <a:pt x="129144" y="330264"/>
                </a:lnTo>
                <a:lnTo>
                  <a:pt x="123243" y="331451"/>
                </a:lnTo>
                <a:lnTo>
                  <a:pt x="116452" y="333194"/>
                </a:lnTo>
                <a:lnTo>
                  <a:pt x="109068" y="335309"/>
                </a:lnTo>
                <a:lnTo>
                  <a:pt x="101287" y="337672"/>
                </a:lnTo>
                <a:lnTo>
                  <a:pt x="94194" y="339247"/>
                </a:lnTo>
                <a:lnTo>
                  <a:pt x="87561" y="340297"/>
                </a:lnTo>
                <a:lnTo>
                  <a:pt x="81234" y="340997"/>
                </a:lnTo>
                <a:lnTo>
                  <a:pt x="76064" y="341464"/>
                </a:lnTo>
                <a:lnTo>
                  <a:pt x="67778" y="341982"/>
                </a:lnTo>
                <a:lnTo>
                  <a:pt x="64236" y="341167"/>
                </a:lnTo>
                <a:lnTo>
                  <a:pt x="57759" y="337723"/>
                </a:lnTo>
                <a:lnTo>
                  <a:pt x="51706" y="335557"/>
                </a:lnTo>
                <a:lnTo>
                  <a:pt x="48758" y="334979"/>
                </a:lnTo>
                <a:lnTo>
                  <a:pt x="46793" y="333642"/>
                </a:lnTo>
                <a:lnTo>
                  <a:pt x="45483" y="331797"/>
                </a:lnTo>
                <a:lnTo>
                  <a:pt x="42863" y="3252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3"/>
          <p:cNvSpPr/>
          <p:nvPr/>
        </p:nvSpPr>
        <p:spPr>
          <a:xfrm>
            <a:off x="6389370" y="3051810"/>
            <a:ext cx="274321" cy="274320"/>
          </a:xfrm>
          <a:custGeom>
            <a:avLst/>
            <a:gdLst/>
            <a:ahLst/>
            <a:cxnLst/>
            <a:rect l="0" t="0" r="0" b="0"/>
            <a:pathLst>
              <a:path w="274321" h="274320">
                <a:moveTo>
                  <a:pt x="0" y="0"/>
                </a:moveTo>
                <a:lnTo>
                  <a:pt x="4550" y="9101"/>
                </a:lnTo>
                <a:lnTo>
                  <a:pt x="7796" y="12735"/>
                </a:lnTo>
                <a:lnTo>
                  <a:pt x="11865" y="16110"/>
                </a:lnTo>
                <a:lnTo>
                  <a:pt x="16482" y="19312"/>
                </a:lnTo>
                <a:lnTo>
                  <a:pt x="19561" y="23352"/>
                </a:lnTo>
                <a:lnTo>
                  <a:pt x="21613" y="27950"/>
                </a:lnTo>
                <a:lnTo>
                  <a:pt x="22981" y="32921"/>
                </a:lnTo>
                <a:lnTo>
                  <a:pt x="25798" y="38140"/>
                </a:lnTo>
                <a:lnTo>
                  <a:pt x="29581" y="43524"/>
                </a:lnTo>
                <a:lnTo>
                  <a:pt x="34008" y="49018"/>
                </a:lnTo>
                <a:lnTo>
                  <a:pt x="37912" y="53634"/>
                </a:lnTo>
                <a:lnTo>
                  <a:pt x="44789" y="61302"/>
                </a:lnTo>
                <a:lnTo>
                  <a:pt x="47957" y="66585"/>
                </a:lnTo>
                <a:lnTo>
                  <a:pt x="51021" y="72965"/>
                </a:lnTo>
                <a:lnTo>
                  <a:pt x="54016" y="80076"/>
                </a:lnTo>
                <a:lnTo>
                  <a:pt x="58870" y="88626"/>
                </a:lnTo>
                <a:lnTo>
                  <a:pt x="64965" y="98136"/>
                </a:lnTo>
                <a:lnTo>
                  <a:pt x="71885" y="108287"/>
                </a:lnTo>
                <a:lnTo>
                  <a:pt x="81261" y="119816"/>
                </a:lnTo>
                <a:lnTo>
                  <a:pt x="92274" y="132265"/>
                </a:lnTo>
                <a:lnTo>
                  <a:pt x="122907" y="164919"/>
                </a:lnTo>
                <a:lnTo>
                  <a:pt x="150326" y="193020"/>
                </a:lnTo>
                <a:lnTo>
                  <a:pt x="156414" y="198212"/>
                </a:lnTo>
                <a:lnTo>
                  <a:pt x="162378" y="202627"/>
                </a:lnTo>
                <a:lnTo>
                  <a:pt x="168260" y="206522"/>
                </a:lnTo>
                <a:lnTo>
                  <a:pt x="175038" y="211976"/>
                </a:lnTo>
                <a:lnTo>
                  <a:pt x="182414" y="218470"/>
                </a:lnTo>
                <a:lnTo>
                  <a:pt x="190189" y="225657"/>
                </a:lnTo>
                <a:lnTo>
                  <a:pt x="200135" y="233305"/>
                </a:lnTo>
                <a:lnTo>
                  <a:pt x="211528" y="241261"/>
                </a:lnTo>
                <a:lnTo>
                  <a:pt x="223886" y="249424"/>
                </a:lnTo>
                <a:lnTo>
                  <a:pt x="233077" y="254864"/>
                </a:lnTo>
                <a:lnTo>
                  <a:pt x="240157" y="258492"/>
                </a:lnTo>
                <a:lnTo>
                  <a:pt x="245830" y="260911"/>
                </a:lnTo>
                <a:lnTo>
                  <a:pt x="250564" y="263475"/>
                </a:lnTo>
                <a:lnTo>
                  <a:pt x="258364" y="268865"/>
                </a:lnTo>
                <a:lnTo>
                  <a:pt x="265005" y="271895"/>
                </a:lnTo>
                <a:lnTo>
                  <a:pt x="274320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4"/>
          <p:cNvSpPr/>
          <p:nvPr/>
        </p:nvSpPr>
        <p:spPr>
          <a:xfrm>
            <a:off x="6372225" y="3068955"/>
            <a:ext cx="282893" cy="308611"/>
          </a:xfrm>
          <a:custGeom>
            <a:avLst/>
            <a:gdLst/>
            <a:ahLst/>
            <a:cxnLst/>
            <a:rect l="0" t="0" r="0" b="0"/>
            <a:pathLst>
              <a:path w="282893" h="308611">
                <a:moveTo>
                  <a:pt x="282892" y="0"/>
                </a:moveTo>
                <a:lnTo>
                  <a:pt x="269240" y="4551"/>
                </a:lnTo>
                <a:lnTo>
                  <a:pt x="263313" y="7796"/>
                </a:lnTo>
                <a:lnTo>
                  <a:pt x="257457" y="11865"/>
                </a:lnTo>
                <a:lnTo>
                  <a:pt x="251648" y="16482"/>
                </a:lnTo>
                <a:lnTo>
                  <a:pt x="246822" y="21465"/>
                </a:lnTo>
                <a:lnTo>
                  <a:pt x="242654" y="26693"/>
                </a:lnTo>
                <a:lnTo>
                  <a:pt x="238921" y="32082"/>
                </a:lnTo>
                <a:lnTo>
                  <a:pt x="233575" y="37581"/>
                </a:lnTo>
                <a:lnTo>
                  <a:pt x="227155" y="43151"/>
                </a:lnTo>
                <a:lnTo>
                  <a:pt x="220016" y="48770"/>
                </a:lnTo>
                <a:lnTo>
                  <a:pt x="213352" y="55373"/>
                </a:lnTo>
                <a:lnTo>
                  <a:pt x="207005" y="62633"/>
                </a:lnTo>
                <a:lnTo>
                  <a:pt x="192014" y="81176"/>
                </a:lnTo>
                <a:lnTo>
                  <a:pt x="169477" y="108468"/>
                </a:lnTo>
                <a:lnTo>
                  <a:pt x="159657" y="119937"/>
                </a:lnTo>
                <a:lnTo>
                  <a:pt x="151206" y="129488"/>
                </a:lnTo>
                <a:lnTo>
                  <a:pt x="143666" y="137760"/>
                </a:lnTo>
                <a:lnTo>
                  <a:pt x="127669" y="154571"/>
                </a:lnTo>
                <a:lnTo>
                  <a:pt x="119402" y="163055"/>
                </a:lnTo>
                <a:lnTo>
                  <a:pt x="111987" y="171568"/>
                </a:lnTo>
                <a:lnTo>
                  <a:pt x="105138" y="180101"/>
                </a:lnTo>
                <a:lnTo>
                  <a:pt x="98667" y="188647"/>
                </a:lnTo>
                <a:lnTo>
                  <a:pt x="92447" y="196250"/>
                </a:lnTo>
                <a:lnTo>
                  <a:pt x="86397" y="203223"/>
                </a:lnTo>
                <a:lnTo>
                  <a:pt x="80458" y="209777"/>
                </a:lnTo>
                <a:lnTo>
                  <a:pt x="74593" y="217004"/>
                </a:lnTo>
                <a:lnTo>
                  <a:pt x="68779" y="224679"/>
                </a:lnTo>
                <a:lnTo>
                  <a:pt x="62997" y="232653"/>
                </a:lnTo>
                <a:lnTo>
                  <a:pt x="57238" y="239875"/>
                </a:lnTo>
                <a:lnTo>
                  <a:pt x="51494" y="246594"/>
                </a:lnTo>
                <a:lnTo>
                  <a:pt x="40983" y="258187"/>
                </a:lnTo>
                <a:lnTo>
                  <a:pt x="33137" y="266515"/>
                </a:lnTo>
                <a:lnTo>
                  <a:pt x="14263" y="285660"/>
                </a:lnTo>
                <a:lnTo>
                  <a:pt x="9509" y="291405"/>
                </a:lnTo>
                <a:lnTo>
                  <a:pt x="6339" y="29618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5"/>
          <p:cNvSpPr/>
          <p:nvPr/>
        </p:nvSpPr>
        <p:spPr>
          <a:xfrm>
            <a:off x="6869430" y="3103245"/>
            <a:ext cx="445771" cy="34291"/>
          </a:xfrm>
          <a:custGeom>
            <a:avLst/>
            <a:gdLst/>
            <a:ahLst/>
            <a:cxnLst/>
            <a:rect l="0" t="0" r="0" b="0"/>
            <a:pathLst>
              <a:path w="445771" h="34291">
                <a:moveTo>
                  <a:pt x="0" y="34290"/>
                </a:moveTo>
                <a:lnTo>
                  <a:pt x="46006" y="34290"/>
                </a:lnTo>
                <a:lnTo>
                  <a:pt x="55436" y="33337"/>
                </a:lnTo>
                <a:lnTo>
                  <a:pt x="66485" y="31750"/>
                </a:lnTo>
                <a:lnTo>
                  <a:pt x="78613" y="29739"/>
                </a:lnTo>
                <a:lnTo>
                  <a:pt x="90508" y="28398"/>
                </a:lnTo>
                <a:lnTo>
                  <a:pt x="102249" y="27504"/>
                </a:lnTo>
                <a:lnTo>
                  <a:pt x="113886" y="26909"/>
                </a:lnTo>
                <a:lnTo>
                  <a:pt x="124502" y="25559"/>
                </a:lnTo>
                <a:lnTo>
                  <a:pt x="134436" y="23707"/>
                </a:lnTo>
                <a:lnTo>
                  <a:pt x="175462" y="13890"/>
                </a:lnTo>
                <a:lnTo>
                  <a:pt x="186507" y="12117"/>
                </a:lnTo>
                <a:lnTo>
                  <a:pt x="197681" y="10936"/>
                </a:lnTo>
                <a:lnTo>
                  <a:pt x="208940" y="10148"/>
                </a:lnTo>
                <a:lnTo>
                  <a:pt x="220255" y="8670"/>
                </a:lnTo>
                <a:lnTo>
                  <a:pt x="231609" y="6732"/>
                </a:lnTo>
                <a:lnTo>
                  <a:pt x="242989" y="4488"/>
                </a:lnTo>
                <a:lnTo>
                  <a:pt x="254385" y="2992"/>
                </a:lnTo>
                <a:lnTo>
                  <a:pt x="265793" y="1995"/>
                </a:lnTo>
                <a:lnTo>
                  <a:pt x="277208" y="1330"/>
                </a:lnTo>
                <a:lnTo>
                  <a:pt x="305131" y="591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6"/>
          <p:cNvSpPr/>
          <p:nvPr/>
        </p:nvSpPr>
        <p:spPr>
          <a:xfrm>
            <a:off x="7004132" y="2974657"/>
            <a:ext cx="173909" cy="360046"/>
          </a:xfrm>
          <a:custGeom>
            <a:avLst/>
            <a:gdLst/>
            <a:ahLst/>
            <a:cxnLst/>
            <a:rect l="0" t="0" r="0" b="0"/>
            <a:pathLst>
              <a:path w="173909" h="360046">
                <a:moveTo>
                  <a:pt x="11030" y="0"/>
                </a:moveTo>
                <a:lnTo>
                  <a:pt x="1928" y="9102"/>
                </a:lnTo>
                <a:lnTo>
                  <a:pt x="200" y="12735"/>
                </a:lnTo>
                <a:lnTo>
                  <a:pt x="0" y="16110"/>
                </a:lnTo>
                <a:lnTo>
                  <a:pt x="1730" y="25411"/>
                </a:lnTo>
                <a:lnTo>
                  <a:pt x="3086" y="34154"/>
                </a:lnTo>
                <a:lnTo>
                  <a:pt x="6864" y="50740"/>
                </a:lnTo>
                <a:lnTo>
                  <a:pt x="9205" y="58591"/>
                </a:lnTo>
                <a:lnTo>
                  <a:pt x="11719" y="65731"/>
                </a:lnTo>
                <a:lnTo>
                  <a:pt x="14348" y="72396"/>
                </a:lnTo>
                <a:lnTo>
                  <a:pt x="17051" y="78744"/>
                </a:lnTo>
                <a:lnTo>
                  <a:pt x="22597" y="90877"/>
                </a:lnTo>
                <a:lnTo>
                  <a:pt x="25409" y="97732"/>
                </a:lnTo>
                <a:lnTo>
                  <a:pt x="28236" y="105160"/>
                </a:lnTo>
                <a:lnTo>
                  <a:pt x="31073" y="112969"/>
                </a:lnTo>
                <a:lnTo>
                  <a:pt x="33917" y="121985"/>
                </a:lnTo>
                <a:lnTo>
                  <a:pt x="45326" y="161291"/>
                </a:lnTo>
                <a:lnTo>
                  <a:pt x="48181" y="170392"/>
                </a:lnTo>
                <a:lnTo>
                  <a:pt x="51038" y="178365"/>
                </a:lnTo>
                <a:lnTo>
                  <a:pt x="53894" y="185585"/>
                </a:lnTo>
                <a:lnTo>
                  <a:pt x="56751" y="192303"/>
                </a:lnTo>
                <a:lnTo>
                  <a:pt x="60561" y="198687"/>
                </a:lnTo>
                <a:lnTo>
                  <a:pt x="65006" y="204848"/>
                </a:lnTo>
                <a:lnTo>
                  <a:pt x="69874" y="210861"/>
                </a:lnTo>
                <a:lnTo>
                  <a:pt x="74072" y="217726"/>
                </a:lnTo>
                <a:lnTo>
                  <a:pt x="77823" y="225161"/>
                </a:lnTo>
                <a:lnTo>
                  <a:pt x="84531" y="240089"/>
                </a:lnTo>
                <a:lnTo>
                  <a:pt x="93662" y="259203"/>
                </a:lnTo>
                <a:lnTo>
                  <a:pt x="99508" y="271094"/>
                </a:lnTo>
                <a:lnTo>
                  <a:pt x="103353" y="277885"/>
                </a:lnTo>
                <a:lnTo>
                  <a:pt x="107821" y="285269"/>
                </a:lnTo>
                <a:lnTo>
                  <a:pt x="112705" y="293049"/>
                </a:lnTo>
                <a:lnTo>
                  <a:pt x="116913" y="299189"/>
                </a:lnTo>
                <a:lnTo>
                  <a:pt x="120671" y="304234"/>
                </a:lnTo>
                <a:lnTo>
                  <a:pt x="124129" y="308550"/>
                </a:lnTo>
                <a:lnTo>
                  <a:pt x="127387" y="313333"/>
                </a:lnTo>
                <a:lnTo>
                  <a:pt x="130511" y="318426"/>
                </a:lnTo>
                <a:lnTo>
                  <a:pt x="133547" y="323726"/>
                </a:lnTo>
                <a:lnTo>
                  <a:pt x="136522" y="328213"/>
                </a:lnTo>
                <a:lnTo>
                  <a:pt x="139459" y="332156"/>
                </a:lnTo>
                <a:lnTo>
                  <a:pt x="142370" y="335737"/>
                </a:lnTo>
                <a:lnTo>
                  <a:pt x="145262" y="339077"/>
                </a:lnTo>
                <a:lnTo>
                  <a:pt x="148143" y="342257"/>
                </a:lnTo>
                <a:lnTo>
                  <a:pt x="153884" y="348329"/>
                </a:lnTo>
                <a:lnTo>
                  <a:pt x="159611" y="354203"/>
                </a:lnTo>
                <a:lnTo>
                  <a:pt x="162471" y="356150"/>
                </a:lnTo>
                <a:lnTo>
                  <a:pt x="165331" y="357448"/>
                </a:lnTo>
                <a:lnTo>
                  <a:pt x="173908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7"/>
          <p:cNvSpPr/>
          <p:nvPr/>
        </p:nvSpPr>
        <p:spPr>
          <a:xfrm>
            <a:off x="7400925" y="2871787"/>
            <a:ext cx="428111" cy="522494"/>
          </a:xfrm>
          <a:custGeom>
            <a:avLst/>
            <a:gdLst/>
            <a:ahLst/>
            <a:cxnLst/>
            <a:rect l="0" t="0" r="0" b="0"/>
            <a:pathLst>
              <a:path w="428111" h="522494">
                <a:moveTo>
                  <a:pt x="0" y="0"/>
                </a:moveTo>
                <a:lnTo>
                  <a:pt x="9101" y="13652"/>
                </a:lnTo>
                <a:lnTo>
                  <a:pt x="13570" y="22895"/>
                </a:lnTo>
                <a:lnTo>
                  <a:pt x="18625" y="35994"/>
                </a:lnTo>
                <a:lnTo>
                  <a:pt x="26156" y="51940"/>
                </a:lnTo>
                <a:lnTo>
                  <a:pt x="28868" y="57487"/>
                </a:lnTo>
                <a:lnTo>
                  <a:pt x="31880" y="71270"/>
                </a:lnTo>
                <a:lnTo>
                  <a:pt x="34171" y="85968"/>
                </a:lnTo>
                <a:lnTo>
                  <a:pt x="38365" y="98850"/>
                </a:lnTo>
                <a:lnTo>
                  <a:pt x="80012" y="222896"/>
                </a:lnTo>
                <a:lnTo>
                  <a:pt x="81916" y="231465"/>
                </a:lnTo>
                <a:lnTo>
                  <a:pt x="83186" y="240035"/>
                </a:lnTo>
                <a:lnTo>
                  <a:pt x="84032" y="248606"/>
                </a:lnTo>
                <a:lnTo>
                  <a:pt x="89359" y="268607"/>
                </a:lnTo>
                <a:lnTo>
                  <a:pt x="107977" y="328931"/>
                </a:lnTo>
                <a:lnTo>
                  <a:pt x="114848" y="353590"/>
                </a:lnTo>
                <a:lnTo>
                  <a:pt x="119427" y="372887"/>
                </a:lnTo>
                <a:lnTo>
                  <a:pt x="122481" y="388608"/>
                </a:lnTo>
                <a:lnTo>
                  <a:pt x="125469" y="400995"/>
                </a:lnTo>
                <a:lnTo>
                  <a:pt x="128413" y="411157"/>
                </a:lnTo>
                <a:lnTo>
                  <a:pt x="131329" y="419838"/>
                </a:lnTo>
                <a:lnTo>
                  <a:pt x="137108" y="434562"/>
                </a:lnTo>
                <a:lnTo>
                  <a:pt x="143805" y="448409"/>
                </a:lnTo>
                <a:lnTo>
                  <a:pt x="153130" y="464088"/>
                </a:lnTo>
                <a:lnTo>
                  <a:pt x="164541" y="479878"/>
                </a:lnTo>
                <a:lnTo>
                  <a:pt x="170843" y="487864"/>
                </a:lnTo>
                <a:lnTo>
                  <a:pt x="171045" y="487168"/>
                </a:lnTo>
                <a:lnTo>
                  <a:pt x="171396" y="472082"/>
                </a:lnTo>
                <a:lnTo>
                  <a:pt x="168886" y="456829"/>
                </a:lnTo>
                <a:lnTo>
                  <a:pt x="166883" y="447428"/>
                </a:lnTo>
                <a:lnTo>
                  <a:pt x="164658" y="434442"/>
                </a:lnTo>
                <a:lnTo>
                  <a:pt x="164064" y="429645"/>
                </a:lnTo>
                <a:lnTo>
                  <a:pt x="165944" y="419236"/>
                </a:lnTo>
                <a:lnTo>
                  <a:pt x="169003" y="408260"/>
                </a:lnTo>
                <a:lnTo>
                  <a:pt x="170362" y="397031"/>
                </a:lnTo>
                <a:lnTo>
                  <a:pt x="173506" y="385691"/>
                </a:lnTo>
                <a:lnTo>
                  <a:pt x="178079" y="374301"/>
                </a:lnTo>
                <a:lnTo>
                  <a:pt x="183286" y="362889"/>
                </a:lnTo>
                <a:lnTo>
                  <a:pt x="186960" y="358131"/>
                </a:lnTo>
                <a:lnTo>
                  <a:pt x="196123" y="350304"/>
                </a:lnTo>
                <a:lnTo>
                  <a:pt x="209086" y="338571"/>
                </a:lnTo>
                <a:lnTo>
                  <a:pt x="232449" y="315900"/>
                </a:lnTo>
                <a:lnTo>
                  <a:pt x="240691" y="307755"/>
                </a:lnTo>
                <a:lnTo>
                  <a:pt x="249042" y="302325"/>
                </a:lnTo>
                <a:lnTo>
                  <a:pt x="257468" y="298705"/>
                </a:lnTo>
                <a:lnTo>
                  <a:pt x="265943" y="296292"/>
                </a:lnTo>
                <a:lnTo>
                  <a:pt x="273498" y="293730"/>
                </a:lnTo>
                <a:lnTo>
                  <a:pt x="280439" y="291070"/>
                </a:lnTo>
                <a:lnTo>
                  <a:pt x="293232" y="286527"/>
                </a:lnTo>
                <a:lnTo>
                  <a:pt x="305268" y="284508"/>
                </a:lnTo>
                <a:lnTo>
                  <a:pt x="316967" y="283611"/>
                </a:lnTo>
                <a:lnTo>
                  <a:pt x="322754" y="283371"/>
                </a:lnTo>
                <a:lnTo>
                  <a:pt x="334264" y="285646"/>
                </a:lnTo>
                <a:lnTo>
                  <a:pt x="345729" y="289831"/>
                </a:lnTo>
                <a:lnTo>
                  <a:pt x="357175" y="294866"/>
                </a:lnTo>
                <a:lnTo>
                  <a:pt x="368612" y="300279"/>
                </a:lnTo>
                <a:lnTo>
                  <a:pt x="380045" y="306812"/>
                </a:lnTo>
                <a:lnTo>
                  <a:pt x="391476" y="316066"/>
                </a:lnTo>
                <a:lnTo>
                  <a:pt x="404071" y="327435"/>
                </a:lnTo>
                <a:lnTo>
                  <a:pt x="413835" y="341387"/>
                </a:lnTo>
                <a:lnTo>
                  <a:pt x="422761" y="357586"/>
                </a:lnTo>
                <a:lnTo>
                  <a:pt x="426018" y="373875"/>
                </a:lnTo>
                <a:lnTo>
                  <a:pt x="427466" y="390957"/>
                </a:lnTo>
                <a:lnTo>
                  <a:pt x="428110" y="401724"/>
                </a:lnTo>
                <a:lnTo>
                  <a:pt x="425856" y="412224"/>
                </a:lnTo>
                <a:lnTo>
                  <a:pt x="423921" y="417691"/>
                </a:lnTo>
                <a:lnTo>
                  <a:pt x="414152" y="433925"/>
                </a:lnTo>
                <a:lnTo>
                  <a:pt x="407546" y="443589"/>
                </a:lnTo>
                <a:lnTo>
                  <a:pt x="395127" y="459406"/>
                </a:lnTo>
                <a:lnTo>
                  <a:pt x="383256" y="471833"/>
                </a:lnTo>
                <a:lnTo>
                  <a:pt x="371631" y="480531"/>
                </a:lnTo>
                <a:lnTo>
                  <a:pt x="360114" y="487572"/>
                </a:lnTo>
                <a:lnTo>
                  <a:pt x="354376" y="490783"/>
                </a:lnTo>
                <a:lnTo>
                  <a:pt x="345788" y="494829"/>
                </a:lnTo>
                <a:lnTo>
                  <a:pt x="323546" y="504404"/>
                </a:lnTo>
                <a:lnTo>
                  <a:pt x="312852" y="507719"/>
                </a:lnTo>
                <a:lnTo>
                  <a:pt x="302866" y="509930"/>
                </a:lnTo>
                <a:lnTo>
                  <a:pt x="293351" y="511403"/>
                </a:lnTo>
                <a:lnTo>
                  <a:pt x="270078" y="515581"/>
                </a:lnTo>
                <a:lnTo>
                  <a:pt x="257205" y="518028"/>
                </a:lnTo>
                <a:lnTo>
                  <a:pt x="245764" y="519659"/>
                </a:lnTo>
                <a:lnTo>
                  <a:pt x="235280" y="520747"/>
                </a:lnTo>
                <a:lnTo>
                  <a:pt x="225433" y="521472"/>
                </a:lnTo>
                <a:lnTo>
                  <a:pt x="216011" y="521956"/>
                </a:lnTo>
                <a:lnTo>
                  <a:pt x="197922" y="522493"/>
                </a:lnTo>
                <a:lnTo>
                  <a:pt x="190051" y="521684"/>
                </a:lnTo>
                <a:lnTo>
                  <a:pt x="182898" y="520192"/>
                </a:lnTo>
                <a:lnTo>
                  <a:pt x="169871" y="515994"/>
                </a:lnTo>
                <a:lnTo>
                  <a:pt x="150873" y="508276"/>
                </a:lnTo>
                <a:lnTo>
                  <a:pt x="135635" y="502760"/>
                </a:lnTo>
                <a:lnTo>
                  <a:pt x="124417" y="497134"/>
                </a:lnTo>
                <a:lnTo>
                  <a:pt x="112746" y="488612"/>
                </a:lnTo>
                <a:lnTo>
                  <a:pt x="100269" y="477198"/>
                </a:lnTo>
                <a:lnTo>
                  <a:pt x="96952" y="474026"/>
                </a:lnTo>
                <a:lnTo>
                  <a:pt x="94297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8"/>
          <p:cNvSpPr/>
          <p:nvPr/>
        </p:nvSpPr>
        <p:spPr>
          <a:xfrm>
            <a:off x="681276" y="3411854"/>
            <a:ext cx="178832" cy="257176"/>
          </a:xfrm>
          <a:custGeom>
            <a:avLst/>
            <a:gdLst/>
            <a:ahLst/>
            <a:cxnLst/>
            <a:rect l="0" t="0" r="0" b="0"/>
            <a:pathLst>
              <a:path w="178832" h="257176">
                <a:moveTo>
                  <a:pt x="7381" y="0"/>
                </a:moveTo>
                <a:lnTo>
                  <a:pt x="2830" y="9102"/>
                </a:lnTo>
                <a:lnTo>
                  <a:pt x="596" y="16111"/>
                </a:lnTo>
                <a:lnTo>
                  <a:pt x="0" y="19313"/>
                </a:lnTo>
                <a:lnTo>
                  <a:pt x="1508" y="22401"/>
                </a:lnTo>
                <a:lnTo>
                  <a:pt x="4418" y="25411"/>
                </a:lnTo>
                <a:lnTo>
                  <a:pt x="8263" y="28371"/>
                </a:lnTo>
                <a:lnTo>
                  <a:pt x="11779" y="31297"/>
                </a:lnTo>
                <a:lnTo>
                  <a:pt x="15076" y="34200"/>
                </a:lnTo>
                <a:lnTo>
                  <a:pt x="18226" y="37088"/>
                </a:lnTo>
                <a:lnTo>
                  <a:pt x="21278" y="40918"/>
                </a:lnTo>
                <a:lnTo>
                  <a:pt x="24266" y="45376"/>
                </a:lnTo>
                <a:lnTo>
                  <a:pt x="27210" y="50254"/>
                </a:lnTo>
                <a:lnTo>
                  <a:pt x="30125" y="56362"/>
                </a:lnTo>
                <a:lnTo>
                  <a:pt x="33021" y="63293"/>
                </a:lnTo>
                <a:lnTo>
                  <a:pt x="35905" y="70770"/>
                </a:lnTo>
                <a:lnTo>
                  <a:pt x="40684" y="80518"/>
                </a:lnTo>
                <a:lnTo>
                  <a:pt x="46728" y="91779"/>
                </a:lnTo>
                <a:lnTo>
                  <a:pt x="53615" y="104049"/>
                </a:lnTo>
                <a:lnTo>
                  <a:pt x="59158" y="115086"/>
                </a:lnTo>
                <a:lnTo>
                  <a:pt x="63807" y="125302"/>
                </a:lnTo>
                <a:lnTo>
                  <a:pt x="67858" y="134970"/>
                </a:lnTo>
                <a:lnTo>
                  <a:pt x="73417" y="143320"/>
                </a:lnTo>
                <a:lnTo>
                  <a:pt x="79980" y="150792"/>
                </a:lnTo>
                <a:lnTo>
                  <a:pt x="87213" y="157678"/>
                </a:lnTo>
                <a:lnTo>
                  <a:pt x="92987" y="164174"/>
                </a:lnTo>
                <a:lnTo>
                  <a:pt x="97789" y="170410"/>
                </a:lnTo>
                <a:lnTo>
                  <a:pt x="101943" y="176471"/>
                </a:lnTo>
                <a:lnTo>
                  <a:pt x="108522" y="185276"/>
                </a:lnTo>
                <a:lnTo>
                  <a:pt x="125993" y="207758"/>
                </a:lnTo>
                <a:lnTo>
                  <a:pt x="134081" y="217563"/>
                </a:lnTo>
                <a:lnTo>
                  <a:pt x="141377" y="226004"/>
                </a:lnTo>
                <a:lnTo>
                  <a:pt x="153612" y="239512"/>
                </a:lnTo>
                <a:lnTo>
                  <a:pt x="166688" y="253404"/>
                </a:lnTo>
                <a:lnTo>
                  <a:pt x="178831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9"/>
          <p:cNvSpPr/>
          <p:nvPr/>
        </p:nvSpPr>
        <p:spPr>
          <a:xfrm>
            <a:off x="633105" y="3403282"/>
            <a:ext cx="269865" cy="282894"/>
          </a:xfrm>
          <a:custGeom>
            <a:avLst/>
            <a:gdLst/>
            <a:ahLst/>
            <a:cxnLst/>
            <a:rect l="0" t="0" r="0" b="0"/>
            <a:pathLst>
              <a:path w="269865" h="282894">
                <a:moveTo>
                  <a:pt x="269864" y="0"/>
                </a:moveTo>
                <a:lnTo>
                  <a:pt x="251661" y="4551"/>
                </a:lnTo>
                <a:lnTo>
                  <a:pt x="244394" y="6844"/>
                </a:lnTo>
                <a:lnTo>
                  <a:pt x="237644" y="9325"/>
                </a:lnTo>
                <a:lnTo>
                  <a:pt x="231239" y="11932"/>
                </a:lnTo>
                <a:lnTo>
                  <a:pt x="223159" y="15575"/>
                </a:lnTo>
                <a:lnTo>
                  <a:pt x="204022" y="24702"/>
                </a:lnTo>
                <a:lnTo>
                  <a:pt x="195489" y="30756"/>
                </a:lnTo>
                <a:lnTo>
                  <a:pt x="187896" y="37649"/>
                </a:lnTo>
                <a:lnTo>
                  <a:pt x="173427" y="52928"/>
                </a:lnTo>
                <a:lnTo>
                  <a:pt x="132423" y="94494"/>
                </a:lnTo>
                <a:lnTo>
                  <a:pt x="118229" y="110621"/>
                </a:lnTo>
                <a:lnTo>
                  <a:pt x="79598" y="156480"/>
                </a:lnTo>
                <a:lnTo>
                  <a:pt x="63963" y="175758"/>
                </a:lnTo>
                <a:lnTo>
                  <a:pt x="51634" y="191467"/>
                </a:lnTo>
                <a:lnTo>
                  <a:pt x="41510" y="204797"/>
                </a:lnTo>
                <a:lnTo>
                  <a:pt x="32856" y="215589"/>
                </a:lnTo>
                <a:lnTo>
                  <a:pt x="25181" y="224689"/>
                </a:lnTo>
                <a:lnTo>
                  <a:pt x="18160" y="232660"/>
                </a:lnTo>
                <a:lnTo>
                  <a:pt x="13479" y="239879"/>
                </a:lnTo>
                <a:lnTo>
                  <a:pt x="10358" y="246597"/>
                </a:lnTo>
                <a:lnTo>
                  <a:pt x="8278" y="252980"/>
                </a:lnTo>
                <a:lnTo>
                  <a:pt x="5938" y="258189"/>
                </a:lnTo>
                <a:lnTo>
                  <a:pt x="799" y="266516"/>
                </a:lnTo>
                <a:lnTo>
                  <a:pt x="0" y="270070"/>
                </a:lnTo>
                <a:lnTo>
                  <a:pt x="420" y="273392"/>
                </a:lnTo>
                <a:lnTo>
                  <a:pt x="4117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0"/>
          <p:cNvSpPr/>
          <p:nvPr/>
        </p:nvSpPr>
        <p:spPr>
          <a:xfrm>
            <a:off x="1940291" y="3284189"/>
            <a:ext cx="377142" cy="375625"/>
          </a:xfrm>
          <a:custGeom>
            <a:avLst/>
            <a:gdLst/>
            <a:ahLst/>
            <a:cxnLst/>
            <a:rect l="0" t="0" r="0" b="0"/>
            <a:pathLst>
              <a:path w="377142" h="375625">
                <a:moveTo>
                  <a:pt x="25668" y="33368"/>
                </a:moveTo>
                <a:lnTo>
                  <a:pt x="6356" y="52681"/>
                </a:lnTo>
                <a:lnTo>
                  <a:pt x="4221" y="55768"/>
                </a:lnTo>
                <a:lnTo>
                  <a:pt x="1849" y="61739"/>
                </a:lnTo>
                <a:lnTo>
                  <a:pt x="794" y="70107"/>
                </a:lnTo>
                <a:lnTo>
                  <a:pt x="326" y="80177"/>
                </a:lnTo>
                <a:lnTo>
                  <a:pt x="25" y="99623"/>
                </a:lnTo>
                <a:lnTo>
                  <a:pt x="0" y="103256"/>
                </a:lnTo>
                <a:lnTo>
                  <a:pt x="2513" y="112372"/>
                </a:lnTo>
                <a:lnTo>
                  <a:pt x="4516" y="117470"/>
                </a:lnTo>
                <a:lnTo>
                  <a:pt x="6805" y="120869"/>
                </a:lnTo>
                <a:lnTo>
                  <a:pt x="9283" y="123134"/>
                </a:lnTo>
                <a:lnTo>
                  <a:pt x="11887" y="124644"/>
                </a:lnTo>
                <a:lnTo>
                  <a:pt x="13623" y="126604"/>
                </a:lnTo>
                <a:lnTo>
                  <a:pt x="14781" y="128863"/>
                </a:lnTo>
                <a:lnTo>
                  <a:pt x="15553" y="131321"/>
                </a:lnTo>
                <a:lnTo>
                  <a:pt x="17972" y="132960"/>
                </a:lnTo>
                <a:lnTo>
                  <a:pt x="25740" y="134781"/>
                </a:lnTo>
                <a:lnTo>
                  <a:pt x="35543" y="133051"/>
                </a:lnTo>
                <a:lnTo>
                  <a:pt x="45297" y="129106"/>
                </a:lnTo>
                <a:lnTo>
                  <a:pt x="56144" y="121531"/>
                </a:lnTo>
                <a:lnTo>
                  <a:pt x="62390" y="116049"/>
                </a:lnTo>
                <a:lnTo>
                  <a:pt x="84915" y="93955"/>
                </a:lnTo>
                <a:lnTo>
                  <a:pt x="115719" y="63279"/>
                </a:lnTo>
                <a:lnTo>
                  <a:pt x="123802" y="54261"/>
                </a:lnTo>
                <a:lnTo>
                  <a:pt x="130143" y="46344"/>
                </a:lnTo>
                <a:lnTo>
                  <a:pt x="135323" y="39162"/>
                </a:lnTo>
                <a:lnTo>
                  <a:pt x="143619" y="28640"/>
                </a:lnTo>
                <a:lnTo>
                  <a:pt x="151433" y="19837"/>
                </a:lnTo>
                <a:lnTo>
                  <a:pt x="161256" y="9574"/>
                </a:lnTo>
                <a:lnTo>
                  <a:pt x="169432" y="3743"/>
                </a:lnTo>
                <a:lnTo>
                  <a:pt x="177891" y="0"/>
                </a:lnTo>
                <a:lnTo>
                  <a:pt x="179538" y="645"/>
                </a:lnTo>
                <a:lnTo>
                  <a:pt x="183907" y="3902"/>
                </a:lnTo>
                <a:lnTo>
                  <a:pt x="185453" y="6104"/>
                </a:lnTo>
                <a:lnTo>
                  <a:pt x="189535" y="16612"/>
                </a:lnTo>
                <a:lnTo>
                  <a:pt x="197240" y="32906"/>
                </a:lnTo>
                <a:lnTo>
                  <a:pt x="201962" y="47347"/>
                </a:lnTo>
                <a:lnTo>
                  <a:pt x="207015" y="65548"/>
                </a:lnTo>
                <a:lnTo>
                  <a:pt x="212289" y="86254"/>
                </a:lnTo>
                <a:lnTo>
                  <a:pt x="212947" y="102915"/>
                </a:lnTo>
                <a:lnTo>
                  <a:pt x="210528" y="116880"/>
                </a:lnTo>
                <a:lnTo>
                  <a:pt x="206058" y="129048"/>
                </a:lnTo>
                <a:lnTo>
                  <a:pt x="203078" y="140970"/>
                </a:lnTo>
                <a:lnTo>
                  <a:pt x="201092" y="152727"/>
                </a:lnTo>
                <a:lnTo>
                  <a:pt x="199767" y="164376"/>
                </a:lnTo>
                <a:lnTo>
                  <a:pt x="198884" y="181667"/>
                </a:lnTo>
                <a:lnTo>
                  <a:pt x="197903" y="226279"/>
                </a:lnTo>
                <a:lnTo>
                  <a:pt x="196689" y="246748"/>
                </a:lnTo>
                <a:lnTo>
                  <a:pt x="194927" y="265156"/>
                </a:lnTo>
                <a:lnTo>
                  <a:pt x="192800" y="282191"/>
                </a:lnTo>
                <a:lnTo>
                  <a:pt x="191382" y="296405"/>
                </a:lnTo>
                <a:lnTo>
                  <a:pt x="190437" y="308738"/>
                </a:lnTo>
                <a:lnTo>
                  <a:pt x="189806" y="319818"/>
                </a:lnTo>
                <a:lnTo>
                  <a:pt x="188434" y="328157"/>
                </a:lnTo>
                <a:lnTo>
                  <a:pt x="186566" y="334669"/>
                </a:lnTo>
                <a:lnTo>
                  <a:pt x="184369" y="339963"/>
                </a:lnTo>
                <a:lnTo>
                  <a:pt x="176847" y="350925"/>
                </a:lnTo>
                <a:lnTo>
                  <a:pt x="167154" y="361195"/>
                </a:lnTo>
                <a:lnTo>
                  <a:pt x="156496" y="368934"/>
                </a:lnTo>
                <a:lnTo>
                  <a:pt x="150034" y="371378"/>
                </a:lnTo>
                <a:lnTo>
                  <a:pt x="142869" y="373008"/>
                </a:lnTo>
                <a:lnTo>
                  <a:pt x="135235" y="374095"/>
                </a:lnTo>
                <a:lnTo>
                  <a:pt x="128240" y="374819"/>
                </a:lnTo>
                <a:lnTo>
                  <a:pt x="121672" y="375302"/>
                </a:lnTo>
                <a:lnTo>
                  <a:pt x="115388" y="375624"/>
                </a:lnTo>
                <a:lnTo>
                  <a:pt x="110247" y="374886"/>
                </a:lnTo>
                <a:lnTo>
                  <a:pt x="101994" y="371527"/>
                </a:lnTo>
                <a:lnTo>
                  <a:pt x="87442" y="364280"/>
                </a:lnTo>
                <a:lnTo>
                  <a:pt x="83043" y="360656"/>
                </a:lnTo>
                <a:lnTo>
                  <a:pt x="75616" y="351549"/>
                </a:lnTo>
                <a:lnTo>
                  <a:pt x="69140" y="341152"/>
                </a:lnTo>
                <a:lnTo>
                  <a:pt x="63087" y="330181"/>
                </a:lnTo>
                <a:lnTo>
                  <a:pt x="57221" y="318955"/>
                </a:lnTo>
                <a:lnTo>
                  <a:pt x="55276" y="312342"/>
                </a:lnTo>
                <a:lnTo>
                  <a:pt x="53980" y="305076"/>
                </a:lnTo>
                <a:lnTo>
                  <a:pt x="53115" y="297374"/>
                </a:lnTo>
                <a:lnTo>
                  <a:pt x="53491" y="289382"/>
                </a:lnTo>
                <a:lnTo>
                  <a:pt x="54694" y="281196"/>
                </a:lnTo>
                <a:lnTo>
                  <a:pt x="56449" y="272882"/>
                </a:lnTo>
                <a:lnTo>
                  <a:pt x="57619" y="264481"/>
                </a:lnTo>
                <a:lnTo>
                  <a:pt x="58399" y="256024"/>
                </a:lnTo>
                <a:lnTo>
                  <a:pt x="58919" y="247528"/>
                </a:lnTo>
                <a:lnTo>
                  <a:pt x="61170" y="239006"/>
                </a:lnTo>
                <a:lnTo>
                  <a:pt x="64576" y="230468"/>
                </a:lnTo>
                <a:lnTo>
                  <a:pt x="68752" y="221918"/>
                </a:lnTo>
                <a:lnTo>
                  <a:pt x="74393" y="213361"/>
                </a:lnTo>
                <a:lnTo>
                  <a:pt x="81012" y="204798"/>
                </a:lnTo>
                <a:lnTo>
                  <a:pt x="88282" y="196232"/>
                </a:lnTo>
                <a:lnTo>
                  <a:pt x="95986" y="187664"/>
                </a:lnTo>
                <a:lnTo>
                  <a:pt x="112165" y="170524"/>
                </a:lnTo>
                <a:lnTo>
                  <a:pt x="123338" y="161953"/>
                </a:lnTo>
                <a:lnTo>
                  <a:pt x="136502" y="153382"/>
                </a:lnTo>
                <a:lnTo>
                  <a:pt x="163510" y="137190"/>
                </a:lnTo>
                <a:lnTo>
                  <a:pt x="185039" y="123644"/>
                </a:lnTo>
                <a:lnTo>
                  <a:pt x="195733" y="118317"/>
                </a:lnTo>
                <a:lnTo>
                  <a:pt x="206672" y="113813"/>
                </a:lnTo>
                <a:lnTo>
                  <a:pt x="217775" y="109858"/>
                </a:lnTo>
                <a:lnTo>
                  <a:pt x="228987" y="105316"/>
                </a:lnTo>
                <a:lnTo>
                  <a:pt x="240272" y="100384"/>
                </a:lnTo>
                <a:lnTo>
                  <a:pt x="251605" y="95190"/>
                </a:lnTo>
                <a:lnTo>
                  <a:pt x="262017" y="90775"/>
                </a:lnTo>
                <a:lnTo>
                  <a:pt x="271817" y="86880"/>
                </a:lnTo>
                <a:lnTo>
                  <a:pt x="281208" y="83330"/>
                </a:lnTo>
                <a:lnTo>
                  <a:pt x="291278" y="80011"/>
                </a:lnTo>
                <a:lnTo>
                  <a:pt x="301801" y="76846"/>
                </a:lnTo>
                <a:lnTo>
                  <a:pt x="312627" y="73783"/>
                </a:lnTo>
                <a:lnTo>
                  <a:pt x="322702" y="71742"/>
                </a:lnTo>
                <a:lnTo>
                  <a:pt x="332276" y="70381"/>
                </a:lnTo>
                <a:lnTo>
                  <a:pt x="341516" y="69473"/>
                </a:lnTo>
                <a:lnTo>
                  <a:pt x="349581" y="67916"/>
                </a:lnTo>
                <a:lnTo>
                  <a:pt x="356863" y="65925"/>
                </a:lnTo>
                <a:lnTo>
                  <a:pt x="377141" y="590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1"/>
          <p:cNvSpPr/>
          <p:nvPr/>
        </p:nvSpPr>
        <p:spPr>
          <a:xfrm>
            <a:off x="4674870" y="4089082"/>
            <a:ext cx="351473" cy="34291"/>
          </a:xfrm>
          <a:custGeom>
            <a:avLst/>
            <a:gdLst/>
            <a:ahLst/>
            <a:cxnLst/>
            <a:rect l="0" t="0" r="0" b="0"/>
            <a:pathLst>
              <a:path w="351473" h="34291">
                <a:moveTo>
                  <a:pt x="0" y="34290"/>
                </a:moveTo>
                <a:lnTo>
                  <a:pt x="9101" y="29739"/>
                </a:lnTo>
                <a:lnTo>
                  <a:pt x="13688" y="28399"/>
                </a:lnTo>
                <a:lnTo>
                  <a:pt x="18650" y="27505"/>
                </a:lnTo>
                <a:lnTo>
                  <a:pt x="23863" y="26909"/>
                </a:lnTo>
                <a:lnTo>
                  <a:pt x="32101" y="25559"/>
                </a:lnTo>
                <a:lnTo>
                  <a:pt x="53954" y="21520"/>
                </a:lnTo>
                <a:lnTo>
                  <a:pt x="63592" y="20062"/>
                </a:lnTo>
                <a:lnTo>
                  <a:pt x="71922" y="19089"/>
                </a:lnTo>
                <a:lnTo>
                  <a:pt x="79380" y="18441"/>
                </a:lnTo>
                <a:lnTo>
                  <a:pt x="86257" y="18009"/>
                </a:lnTo>
                <a:lnTo>
                  <a:pt x="98979" y="17529"/>
                </a:lnTo>
                <a:lnTo>
                  <a:pt x="105991" y="16449"/>
                </a:lnTo>
                <a:lnTo>
                  <a:pt x="113523" y="14776"/>
                </a:lnTo>
                <a:lnTo>
                  <a:pt x="121401" y="12708"/>
                </a:lnTo>
                <a:lnTo>
                  <a:pt x="128559" y="11330"/>
                </a:lnTo>
                <a:lnTo>
                  <a:pt x="135236" y="10411"/>
                </a:lnTo>
                <a:lnTo>
                  <a:pt x="141592" y="9798"/>
                </a:lnTo>
                <a:lnTo>
                  <a:pt x="163895" y="6577"/>
                </a:lnTo>
                <a:lnTo>
                  <a:pt x="177843" y="4385"/>
                </a:lnTo>
                <a:lnTo>
                  <a:pt x="191905" y="2923"/>
                </a:lnTo>
                <a:lnTo>
                  <a:pt x="206041" y="1949"/>
                </a:lnTo>
                <a:lnTo>
                  <a:pt x="220228" y="1299"/>
                </a:lnTo>
                <a:lnTo>
                  <a:pt x="253771" y="578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2"/>
          <p:cNvSpPr/>
          <p:nvPr/>
        </p:nvSpPr>
        <p:spPr>
          <a:xfrm>
            <a:off x="4970579" y="3910460"/>
            <a:ext cx="278649" cy="401409"/>
          </a:xfrm>
          <a:custGeom>
            <a:avLst/>
            <a:gdLst/>
            <a:ahLst/>
            <a:cxnLst/>
            <a:rect l="0" t="0" r="0" b="0"/>
            <a:pathLst>
              <a:path w="278649" h="401409">
                <a:moveTo>
                  <a:pt x="55763" y="24317"/>
                </a:moveTo>
                <a:lnTo>
                  <a:pt x="69416" y="15215"/>
                </a:lnTo>
                <a:lnTo>
                  <a:pt x="74390" y="12534"/>
                </a:lnTo>
                <a:lnTo>
                  <a:pt x="82457" y="9555"/>
                </a:lnTo>
                <a:lnTo>
                  <a:pt x="86894" y="7808"/>
                </a:lnTo>
                <a:lnTo>
                  <a:pt x="91757" y="5691"/>
                </a:lnTo>
                <a:lnTo>
                  <a:pt x="96904" y="3327"/>
                </a:lnTo>
                <a:lnTo>
                  <a:pt x="103193" y="1751"/>
                </a:lnTo>
                <a:lnTo>
                  <a:pt x="110243" y="701"/>
                </a:lnTo>
                <a:lnTo>
                  <a:pt x="117801" y="0"/>
                </a:lnTo>
                <a:lnTo>
                  <a:pt x="123791" y="486"/>
                </a:lnTo>
                <a:lnTo>
                  <a:pt x="128738" y="1762"/>
                </a:lnTo>
                <a:lnTo>
                  <a:pt x="132988" y="3565"/>
                </a:lnTo>
                <a:lnTo>
                  <a:pt x="152950" y="10649"/>
                </a:lnTo>
                <a:lnTo>
                  <a:pt x="166275" y="15205"/>
                </a:lnTo>
                <a:lnTo>
                  <a:pt x="177062" y="20148"/>
                </a:lnTo>
                <a:lnTo>
                  <a:pt x="186159" y="25347"/>
                </a:lnTo>
                <a:lnTo>
                  <a:pt x="194129" y="30719"/>
                </a:lnTo>
                <a:lnTo>
                  <a:pt x="201347" y="36205"/>
                </a:lnTo>
                <a:lnTo>
                  <a:pt x="208064" y="41767"/>
                </a:lnTo>
                <a:lnTo>
                  <a:pt x="214447" y="47380"/>
                </a:lnTo>
                <a:lnTo>
                  <a:pt x="218702" y="53028"/>
                </a:lnTo>
                <a:lnTo>
                  <a:pt x="223431" y="64382"/>
                </a:lnTo>
                <a:lnTo>
                  <a:pt x="228072" y="75779"/>
                </a:lnTo>
                <a:lnTo>
                  <a:pt x="230643" y="81485"/>
                </a:lnTo>
                <a:lnTo>
                  <a:pt x="232357" y="91004"/>
                </a:lnTo>
                <a:lnTo>
                  <a:pt x="233500" y="103065"/>
                </a:lnTo>
                <a:lnTo>
                  <a:pt x="234262" y="116821"/>
                </a:lnTo>
                <a:lnTo>
                  <a:pt x="233817" y="127896"/>
                </a:lnTo>
                <a:lnTo>
                  <a:pt x="232568" y="137185"/>
                </a:lnTo>
                <a:lnTo>
                  <a:pt x="230784" y="145283"/>
                </a:lnTo>
                <a:lnTo>
                  <a:pt x="226736" y="156396"/>
                </a:lnTo>
                <a:lnTo>
                  <a:pt x="221180" y="169520"/>
                </a:lnTo>
                <a:lnTo>
                  <a:pt x="214618" y="183983"/>
                </a:lnTo>
                <a:lnTo>
                  <a:pt x="209292" y="196484"/>
                </a:lnTo>
                <a:lnTo>
                  <a:pt x="204788" y="207675"/>
                </a:lnTo>
                <a:lnTo>
                  <a:pt x="197244" y="227730"/>
                </a:lnTo>
                <a:lnTo>
                  <a:pt x="190716" y="246168"/>
                </a:lnTo>
                <a:lnTo>
                  <a:pt x="186689" y="255085"/>
                </a:lnTo>
                <a:lnTo>
                  <a:pt x="182099" y="263887"/>
                </a:lnTo>
                <a:lnTo>
                  <a:pt x="151944" y="316750"/>
                </a:lnTo>
                <a:lnTo>
                  <a:pt x="140839" y="332620"/>
                </a:lnTo>
                <a:lnTo>
                  <a:pt x="128673" y="347962"/>
                </a:lnTo>
                <a:lnTo>
                  <a:pt x="106264" y="373899"/>
                </a:lnTo>
                <a:lnTo>
                  <a:pt x="93130" y="388602"/>
                </a:lnTo>
                <a:lnTo>
                  <a:pt x="88295" y="392904"/>
                </a:lnTo>
                <a:lnTo>
                  <a:pt x="80382" y="397684"/>
                </a:lnTo>
                <a:lnTo>
                  <a:pt x="73690" y="399808"/>
                </a:lnTo>
                <a:lnTo>
                  <a:pt x="67541" y="400752"/>
                </a:lnTo>
                <a:lnTo>
                  <a:pt x="61632" y="401171"/>
                </a:lnTo>
                <a:lnTo>
                  <a:pt x="50752" y="401358"/>
                </a:lnTo>
                <a:lnTo>
                  <a:pt x="43850" y="401408"/>
                </a:lnTo>
                <a:lnTo>
                  <a:pt x="38296" y="400488"/>
                </a:lnTo>
                <a:lnTo>
                  <a:pt x="33641" y="398923"/>
                </a:lnTo>
                <a:lnTo>
                  <a:pt x="14775" y="389567"/>
                </a:lnTo>
                <a:lnTo>
                  <a:pt x="11293" y="386879"/>
                </a:lnTo>
                <a:lnTo>
                  <a:pt x="8971" y="384135"/>
                </a:lnTo>
                <a:lnTo>
                  <a:pt x="5439" y="376641"/>
                </a:lnTo>
                <a:lnTo>
                  <a:pt x="3164" y="370643"/>
                </a:lnTo>
                <a:lnTo>
                  <a:pt x="694" y="363786"/>
                </a:lnTo>
                <a:lnTo>
                  <a:pt x="0" y="356357"/>
                </a:lnTo>
                <a:lnTo>
                  <a:pt x="491" y="348547"/>
                </a:lnTo>
                <a:lnTo>
                  <a:pt x="1770" y="340483"/>
                </a:lnTo>
                <a:lnTo>
                  <a:pt x="4527" y="332249"/>
                </a:lnTo>
                <a:lnTo>
                  <a:pt x="8271" y="323903"/>
                </a:lnTo>
                <a:lnTo>
                  <a:pt x="12672" y="315481"/>
                </a:lnTo>
                <a:lnTo>
                  <a:pt x="18463" y="307009"/>
                </a:lnTo>
                <a:lnTo>
                  <a:pt x="25181" y="298504"/>
                </a:lnTo>
                <a:lnTo>
                  <a:pt x="32518" y="289975"/>
                </a:lnTo>
                <a:lnTo>
                  <a:pt x="39313" y="283337"/>
                </a:lnTo>
                <a:lnTo>
                  <a:pt x="45750" y="277960"/>
                </a:lnTo>
                <a:lnTo>
                  <a:pt x="51945" y="273422"/>
                </a:lnTo>
                <a:lnTo>
                  <a:pt x="57980" y="269444"/>
                </a:lnTo>
                <a:lnTo>
                  <a:pt x="63909" y="265841"/>
                </a:lnTo>
                <a:lnTo>
                  <a:pt x="69766" y="262485"/>
                </a:lnTo>
                <a:lnTo>
                  <a:pt x="81354" y="256217"/>
                </a:lnTo>
                <a:lnTo>
                  <a:pt x="87111" y="253212"/>
                </a:lnTo>
                <a:lnTo>
                  <a:pt x="92854" y="251209"/>
                </a:lnTo>
                <a:lnTo>
                  <a:pt x="98588" y="249873"/>
                </a:lnTo>
                <a:lnTo>
                  <a:pt x="104315" y="248983"/>
                </a:lnTo>
                <a:lnTo>
                  <a:pt x="143917" y="241662"/>
                </a:lnTo>
                <a:lnTo>
                  <a:pt x="150728" y="240652"/>
                </a:lnTo>
                <a:lnTo>
                  <a:pt x="156220" y="239977"/>
                </a:lnTo>
                <a:lnTo>
                  <a:pt x="161787" y="240481"/>
                </a:lnTo>
                <a:lnTo>
                  <a:pt x="167403" y="241769"/>
                </a:lnTo>
                <a:lnTo>
                  <a:pt x="173053" y="243580"/>
                </a:lnTo>
                <a:lnTo>
                  <a:pt x="178723" y="245740"/>
                </a:lnTo>
                <a:lnTo>
                  <a:pt x="184409" y="248132"/>
                </a:lnTo>
                <a:lnTo>
                  <a:pt x="190104" y="250680"/>
                </a:lnTo>
                <a:lnTo>
                  <a:pt x="201513" y="256050"/>
                </a:lnTo>
                <a:lnTo>
                  <a:pt x="207222" y="258816"/>
                </a:lnTo>
                <a:lnTo>
                  <a:pt x="211981" y="261612"/>
                </a:lnTo>
                <a:lnTo>
                  <a:pt x="219808" y="267259"/>
                </a:lnTo>
                <a:lnTo>
                  <a:pt x="226462" y="275484"/>
                </a:lnTo>
                <a:lnTo>
                  <a:pt x="232594" y="284537"/>
                </a:lnTo>
                <a:lnTo>
                  <a:pt x="238495" y="291735"/>
                </a:lnTo>
                <a:lnTo>
                  <a:pt x="244292" y="300650"/>
                </a:lnTo>
                <a:lnTo>
                  <a:pt x="250044" y="311914"/>
                </a:lnTo>
                <a:lnTo>
                  <a:pt x="252911" y="318919"/>
                </a:lnTo>
                <a:lnTo>
                  <a:pt x="255775" y="326445"/>
                </a:lnTo>
                <a:lnTo>
                  <a:pt x="258637" y="333368"/>
                </a:lnTo>
                <a:lnTo>
                  <a:pt x="261497" y="339889"/>
                </a:lnTo>
                <a:lnTo>
                  <a:pt x="266263" y="351262"/>
                </a:lnTo>
                <a:lnTo>
                  <a:pt x="269899" y="363019"/>
                </a:lnTo>
                <a:lnTo>
                  <a:pt x="271862" y="366323"/>
                </a:lnTo>
                <a:lnTo>
                  <a:pt x="278648" y="3757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3"/>
          <p:cNvSpPr/>
          <p:nvPr/>
        </p:nvSpPr>
        <p:spPr>
          <a:xfrm>
            <a:off x="5377815" y="4200872"/>
            <a:ext cx="29621" cy="42516"/>
          </a:xfrm>
          <a:custGeom>
            <a:avLst/>
            <a:gdLst/>
            <a:ahLst/>
            <a:cxnLst/>
            <a:rect l="0" t="0" r="0" b="0"/>
            <a:pathLst>
              <a:path w="29621" h="42516">
                <a:moveTo>
                  <a:pt x="0" y="42515"/>
                </a:moveTo>
                <a:lnTo>
                  <a:pt x="7381" y="35134"/>
                </a:lnTo>
                <a:lnTo>
                  <a:pt x="7778" y="33785"/>
                </a:lnTo>
                <a:lnTo>
                  <a:pt x="8043" y="31932"/>
                </a:lnTo>
                <a:lnTo>
                  <a:pt x="8219" y="29745"/>
                </a:lnTo>
                <a:lnTo>
                  <a:pt x="9289" y="25429"/>
                </a:lnTo>
                <a:lnTo>
                  <a:pt x="10955" y="19694"/>
                </a:lnTo>
                <a:lnTo>
                  <a:pt x="13018" y="13014"/>
                </a:lnTo>
                <a:lnTo>
                  <a:pt x="15346" y="8560"/>
                </a:lnTo>
                <a:lnTo>
                  <a:pt x="17851" y="5591"/>
                </a:lnTo>
                <a:lnTo>
                  <a:pt x="20473" y="3612"/>
                </a:lnTo>
                <a:lnTo>
                  <a:pt x="23173" y="2292"/>
                </a:lnTo>
                <a:lnTo>
                  <a:pt x="25926" y="1412"/>
                </a:lnTo>
                <a:lnTo>
                  <a:pt x="28714" y="826"/>
                </a:lnTo>
                <a:lnTo>
                  <a:pt x="29620" y="435"/>
                </a:lnTo>
                <a:lnTo>
                  <a:pt x="29272" y="174"/>
                </a:lnTo>
                <a:lnTo>
                  <a:pt x="28087" y="0"/>
                </a:lnTo>
                <a:lnTo>
                  <a:pt x="27297" y="837"/>
                </a:lnTo>
                <a:lnTo>
                  <a:pt x="26770" y="2347"/>
                </a:lnTo>
                <a:lnTo>
                  <a:pt x="25925" y="7064"/>
                </a:lnTo>
                <a:lnTo>
                  <a:pt x="25856" y="8404"/>
                </a:lnTo>
                <a:lnTo>
                  <a:pt x="25810" y="10249"/>
                </a:lnTo>
                <a:lnTo>
                  <a:pt x="17144" y="167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4"/>
          <p:cNvSpPr/>
          <p:nvPr/>
        </p:nvSpPr>
        <p:spPr>
          <a:xfrm>
            <a:off x="5574982" y="3866197"/>
            <a:ext cx="68581" cy="437199"/>
          </a:xfrm>
          <a:custGeom>
            <a:avLst/>
            <a:gdLst/>
            <a:ahLst/>
            <a:cxnLst/>
            <a:rect l="0" t="0" r="0" b="0"/>
            <a:pathLst>
              <a:path w="68581" h="437199">
                <a:moveTo>
                  <a:pt x="0" y="0"/>
                </a:moveTo>
                <a:lnTo>
                  <a:pt x="0" y="23864"/>
                </a:lnTo>
                <a:lnTo>
                  <a:pt x="953" y="28292"/>
                </a:lnTo>
                <a:lnTo>
                  <a:pt x="2540" y="32196"/>
                </a:lnTo>
                <a:lnTo>
                  <a:pt x="4551" y="35752"/>
                </a:lnTo>
                <a:lnTo>
                  <a:pt x="5892" y="41932"/>
                </a:lnTo>
                <a:lnTo>
                  <a:pt x="6785" y="49862"/>
                </a:lnTo>
                <a:lnTo>
                  <a:pt x="7381" y="58959"/>
                </a:lnTo>
                <a:lnTo>
                  <a:pt x="8043" y="74146"/>
                </a:lnTo>
                <a:lnTo>
                  <a:pt x="8337" y="88199"/>
                </a:lnTo>
                <a:lnTo>
                  <a:pt x="8468" y="103969"/>
                </a:lnTo>
                <a:lnTo>
                  <a:pt x="9455" y="111223"/>
                </a:lnTo>
                <a:lnTo>
                  <a:pt x="11066" y="117964"/>
                </a:lnTo>
                <a:lnTo>
                  <a:pt x="13093" y="124362"/>
                </a:lnTo>
                <a:lnTo>
                  <a:pt x="15396" y="133391"/>
                </a:lnTo>
                <a:lnTo>
                  <a:pt x="20495" y="156122"/>
                </a:lnTo>
                <a:lnTo>
                  <a:pt x="22236" y="166947"/>
                </a:lnTo>
                <a:lnTo>
                  <a:pt x="23396" y="177020"/>
                </a:lnTo>
                <a:lnTo>
                  <a:pt x="24170" y="186594"/>
                </a:lnTo>
                <a:lnTo>
                  <a:pt x="25638" y="197739"/>
                </a:lnTo>
                <a:lnTo>
                  <a:pt x="27570" y="209930"/>
                </a:lnTo>
                <a:lnTo>
                  <a:pt x="29810" y="222821"/>
                </a:lnTo>
                <a:lnTo>
                  <a:pt x="31304" y="234272"/>
                </a:lnTo>
                <a:lnTo>
                  <a:pt x="32299" y="244764"/>
                </a:lnTo>
                <a:lnTo>
                  <a:pt x="32962" y="254616"/>
                </a:lnTo>
                <a:lnTo>
                  <a:pt x="34358" y="263089"/>
                </a:lnTo>
                <a:lnTo>
                  <a:pt x="36240" y="270643"/>
                </a:lnTo>
                <a:lnTo>
                  <a:pt x="38447" y="277583"/>
                </a:lnTo>
                <a:lnTo>
                  <a:pt x="39919" y="284115"/>
                </a:lnTo>
                <a:lnTo>
                  <a:pt x="56261" y="390971"/>
                </a:lnTo>
                <a:lnTo>
                  <a:pt x="57510" y="400664"/>
                </a:lnTo>
                <a:lnTo>
                  <a:pt x="59295" y="409032"/>
                </a:lnTo>
                <a:lnTo>
                  <a:pt x="61437" y="416516"/>
                </a:lnTo>
                <a:lnTo>
                  <a:pt x="68580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5"/>
          <p:cNvSpPr/>
          <p:nvPr/>
        </p:nvSpPr>
        <p:spPr>
          <a:xfrm>
            <a:off x="5866447" y="3960501"/>
            <a:ext cx="231458" cy="34285"/>
          </a:xfrm>
          <a:custGeom>
            <a:avLst/>
            <a:gdLst/>
            <a:ahLst/>
            <a:cxnLst/>
            <a:rect l="0" t="0" r="0" b="0"/>
            <a:pathLst>
              <a:path w="231458" h="34285">
                <a:moveTo>
                  <a:pt x="0" y="34284"/>
                </a:moveTo>
                <a:lnTo>
                  <a:pt x="13653" y="29733"/>
                </a:lnTo>
                <a:lnTo>
                  <a:pt x="19579" y="27440"/>
                </a:lnTo>
                <a:lnTo>
                  <a:pt x="25436" y="24959"/>
                </a:lnTo>
                <a:lnTo>
                  <a:pt x="31244" y="22352"/>
                </a:lnTo>
                <a:lnTo>
                  <a:pt x="57624" y="9582"/>
                </a:lnTo>
                <a:lnTo>
                  <a:pt x="66990" y="6385"/>
                </a:lnTo>
                <a:lnTo>
                  <a:pt x="76093" y="4255"/>
                </a:lnTo>
                <a:lnTo>
                  <a:pt x="85019" y="2834"/>
                </a:lnTo>
                <a:lnTo>
                  <a:pt x="92874" y="1887"/>
                </a:lnTo>
                <a:lnTo>
                  <a:pt x="100016" y="1256"/>
                </a:lnTo>
                <a:lnTo>
                  <a:pt x="106683" y="835"/>
                </a:lnTo>
                <a:lnTo>
                  <a:pt x="126790" y="368"/>
                </a:lnTo>
                <a:lnTo>
                  <a:pt x="206223" y="0"/>
                </a:lnTo>
                <a:lnTo>
                  <a:pt x="209872" y="950"/>
                </a:lnTo>
                <a:lnTo>
                  <a:pt x="213257" y="2536"/>
                </a:lnTo>
                <a:lnTo>
                  <a:pt x="216466" y="4546"/>
                </a:lnTo>
                <a:lnTo>
                  <a:pt x="219558" y="5886"/>
                </a:lnTo>
                <a:lnTo>
                  <a:pt x="222573" y="6780"/>
                </a:lnTo>
                <a:lnTo>
                  <a:pt x="231457" y="85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6"/>
          <p:cNvSpPr/>
          <p:nvPr/>
        </p:nvSpPr>
        <p:spPr>
          <a:xfrm>
            <a:off x="5875020" y="4054792"/>
            <a:ext cx="291465" cy="34291"/>
          </a:xfrm>
          <a:custGeom>
            <a:avLst/>
            <a:gdLst/>
            <a:ahLst/>
            <a:cxnLst/>
            <a:rect l="0" t="0" r="0" b="0"/>
            <a:pathLst>
              <a:path w="291465" h="34291">
                <a:moveTo>
                  <a:pt x="0" y="34290"/>
                </a:moveTo>
                <a:lnTo>
                  <a:pt x="35795" y="22359"/>
                </a:lnTo>
                <a:lnTo>
                  <a:pt x="42913" y="19668"/>
                </a:lnTo>
                <a:lnTo>
                  <a:pt x="49564" y="16922"/>
                </a:lnTo>
                <a:lnTo>
                  <a:pt x="55902" y="14139"/>
                </a:lnTo>
                <a:lnTo>
                  <a:pt x="62986" y="12284"/>
                </a:lnTo>
                <a:lnTo>
                  <a:pt x="70565" y="11047"/>
                </a:lnTo>
                <a:lnTo>
                  <a:pt x="91370" y="8720"/>
                </a:lnTo>
                <a:lnTo>
                  <a:pt x="126016" y="4510"/>
                </a:lnTo>
                <a:lnTo>
                  <a:pt x="141161" y="3007"/>
                </a:lnTo>
                <a:lnTo>
                  <a:pt x="154115" y="2005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7"/>
          <p:cNvSpPr/>
          <p:nvPr/>
        </p:nvSpPr>
        <p:spPr>
          <a:xfrm>
            <a:off x="6200775" y="3823493"/>
            <a:ext cx="300038" cy="179625"/>
          </a:xfrm>
          <a:custGeom>
            <a:avLst/>
            <a:gdLst/>
            <a:ahLst/>
            <a:cxnLst/>
            <a:rect l="0" t="0" r="0" b="0"/>
            <a:pathLst>
              <a:path w="300038" h="179625">
                <a:moveTo>
                  <a:pt x="0" y="94139"/>
                </a:moveTo>
                <a:lnTo>
                  <a:pt x="4550" y="80486"/>
                </a:lnTo>
                <a:lnTo>
                  <a:pt x="6843" y="75513"/>
                </a:lnTo>
                <a:lnTo>
                  <a:pt x="9325" y="71244"/>
                </a:lnTo>
                <a:lnTo>
                  <a:pt x="11931" y="67445"/>
                </a:lnTo>
                <a:lnTo>
                  <a:pt x="14621" y="63008"/>
                </a:lnTo>
                <a:lnTo>
                  <a:pt x="17367" y="58145"/>
                </a:lnTo>
                <a:lnTo>
                  <a:pt x="20151" y="52998"/>
                </a:lnTo>
                <a:lnTo>
                  <a:pt x="23911" y="48614"/>
                </a:lnTo>
                <a:lnTo>
                  <a:pt x="28323" y="44739"/>
                </a:lnTo>
                <a:lnTo>
                  <a:pt x="33170" y="41204"/>
                </a:lnTo>
                <a:lnTo>
                  <a:pt x="40210" y="36941"/>
                </a:lnTo>
                <a:lnTo>
                  <a:pt x="48714" y="32194"/>
                </a:lnTo>
                <a:lnTo>
                  <a:pt x="73806" y="18953"/>
                </a:lnTo>
                <a:lnTo>
                  <a:pt x="80637" y="15440"/>
                </a:lnTo>
                <a:lnTo>
                  <a:pt x="88048" y="12145"/>
                </a:lnTo>
                <a:lnTo>
                  <a:pt x="95846" y="8997"/>
                </a:lnTo>
                <a:lnTo>
                  <a:pt x="103902" y="5945"/>
                </a:lnTo>
                <a:lnTo>
                  <a:pt x="111178" y="3910"/>
                </a:lnTo>
                <a:lnTo>
                  <a:pt x="117934" y="2554"/>
                </a:lnTo>
                <a:lnTo>
                  <a:pt x="124342" y="1650"/>
                </a:lnTo>
                <a:lnTo>
                  <a:pt x="130520" y="1047"/>
                </a:lnTo>
                <a:lnTo>
                  <a:pt x="136543" y="645"/>
                </a:lnTo>
                <a:lnTo>
                  <a:pt x="142463" y="377"/>
                </a:lnTo>
                <a:lnTo>
                  <a:pt x="154122" y="80"/>
                </a:lnTo>
                <a:lnTo>
                  <a:pt x="159898" y="0"/>
                </a:lnTo>
                <a:lnTo>
                  <a:pt x="164701" y="900"/>
                </a:lnTo>
                <a:lnTo>
                  <a:pt x="172578" y="4440"/>
                </a:lnTo>
                <a:lnTo>
                  <a:pt x="179253" y="9188"/>
                </a:lnTo>
                <a:lnTo>
                  <a:pt x="182367" y="11787"/>
                </a:lnTo>
                <a:lnTo>
                  <a:pt x="184443" y="14473"/>
                </a:lnTo>
                <a:lnTo>
                  <a:pt x="186750" y="19997"/>
                </a:lnTo>
                <a:lnTo>
                  <a:pt x="186412" y="23756"/>
                </a:lnTo>
                <a:lnTo>
                  <a:pt x="185234" y="28167"/>
                </a:lnTo>
                <a:lnTo>
                  <a:pt x="183497" y="33013"/>
                </a:lnTo>
                <a:lnTo>
                  <a:pt x="181386" y="38148"/>
                </a:lnTo>
                <a:lnTo>
                  <a:pt x="179027" y="43477"/>
                </a:lnTo>
                <a:lnTo>
                  <a:pt x="176501" y="48934"/>
                </a:lnTo>
                <a:lnTo>
                  <a:pt x="170055" y="60193"/>
                </a:lnTo>
                <a:lnTo>
                  <a:pt x="150193" y="93022"/>
                </a:lnTo>
                <a:lnTo>
                  <a:pt x="141086" y="106729"/>
                </a:lnTo>
                <a:lnTo>
                  <a:pt x="133109" y="117773"/>
                </a:lnTo>
                <a:lnTo>
                  <a:pt x="125887" y="127040"/>
                </a:lnTo>
                <a:lnTo>
                  <a:pt x="120120" y="136075"/>
                </a:lnTo>
                <a:lnTo>
                  <a:pt x="115322" y="144957"/>
                </a:lnTo>
                <a:lnTo>
                  <a:pt x="111171" y="153735"/>
                </a:lnTo>
                <a:lnTo>
                  <a:pt x="108404" y="160540"/>
                </a:lnTo>
                <a:lnTo>
                  <a:pt x="106559" y="166029"/>
                </a:lnTo>
                <a:lnTo>
                  <a:pt x="105329" y="170641"/>
                </a:lnTo>
                <a:lnTo>
                  <a:pt x="105462" y="173715"/>
                </a:lnTo>
                <a:lnTo>
                  <a:pt x="106503" y="175765"/>
                </a:lnTo>
                <a:lnTo>
                  <a:pt x="108149" y="177131"/>
                </a:lnTo>
                <a:lnTo>
                  <a:pt x="115058" y="178649"/>
                </a:lnTo>
                <a:lnTo>
                  <a:pt x="123527" y="179324"/>
                </a:lnTo>
                <a:lnTo>
                  <a:pt x="130466" y="179624"/>
                </a:lnTo>
                <a:lnTo>
                  <a:pt x="133650" y="178752"/>
                </a:lnTo>
                <a:lnTo>
                  <a:pt x="139727" y="175242"/>
                </a:lnTo>
                <a:lnTo>
                  <a:pt x="148143" y="173047"/>
                </a:lnTo>
                <a:lnTo>
                  <a:pt x="153054" y="172462"/>
                </a:lnTo>
                <a:lnTo>
                  <a:pt x="158233" y="171119"/>
                </a:lnTo>
                <a:lnTo>
                  <a:pt x="163592" y="169272"/>
                </a:lnTo>
                <a:lnTo>
                  <a:pt x="169068" y="167087"/>
                </a:lnTo>
                <a:lnTo>
                  <a:pt x="174625" y="164679"/>
                </a:lnTo>
                <a:lnTo>
                  <a:pt x="185878" y="159463"/>
                </a:lnTo>
                <a:lnTo>
                  <a:pt x="204850" y="151429"/>
                </a:lnTo>
                <a:lnTo>
                  <a:pt x="216577" y="146620"/>
                </a:lnTo>
                <a:lnTo>
                  <a:pt x="226299" y="143414"/>
                </a:lnTo>
                <a:lnTo>
                  <a:pt x="234686" y="141277"/>
                </a:lnTo>
                <a:lnTo>
                  <a:pt x="242182" y="139851"/>
                </a:lnTo>
                <a:lnTo>
                  <a:pt x="249085" y="137949"/>
                </a:lnTo>
                <a:lnTo>
                  <a:pt x="255591" y="135728"/>
                </a:lnTo>
                <a:lnTo>
                  <a:pt x="261834" y="133295"/>
                </a:lnTo>
                <a:lnTo>
                  <a:pt x="266948" y="130721"/>
                </a:lnTo>
                <a:lnTo>
                  <a:pt x="279649" y="122547"/>
                </a:lnTo>
                <a:lnTo>
                  <a:pt x="284541" y="119745"/>
                </a:lnTo>
                <a:lnTo>
                  <a:pt x="300037" y="1112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8"/>
          <p:cNvSpPr/>
          <p:nvPr/>
        </p:nvSpPr>
        <p:spPr>
          <a:xfrm>
            <a:off x="6449377" y="3797617"/>
            <a:ext cx="154306" cy="454344"/>
          </a:xfrm>
          <a:custGeom>
            <a:avLst/>
            <a:gdLst/>
            <a:ahLst/>
            <a:cxnLst/>
            <a:rect l="0" t="0" r="0" b="0"/>
            <a:pathLst>
              <a:path w="154306" h="454344">
                <a:moveTo>
                  <a:pt x="154305" y="0"/>
                </a:moveTo>
                <a:lnTo>
                  <a:pt x="149755" y="9102"/>
                </a:lnTo>
                <a:lnTo>
                  <a:pt x="144980" y="16111"/>
                </a:lnTo>
                <a:lnTo>
                  <a:pt x="142374" y="19313"/>
                </a:lnTo>
                <a:lnTo>
                  <a:pt x="139683" y="23353"/>
                </a:lnTo>
                <a:lnTo>
                  <a:pt x="136937" y="27951"/>
                </a:lnTo>
                <a:lnTo>
                  <a:pt x="134154" y="32922"/>
                </a:lnTo>
                <a:lnTo>
                  <a:pt x="128522" y="43524"/>
                </a:lnTo>
                <a:lnTo>
                  <a:pt x="117145" y="65853"/>
                </a:lnTo>
                <a:lnTo>
                  <a:pt x="114292" y="72477"/>
                </a:lnTo>
                <a:lnTo>
                  <a:pt x="111437" y="79750"/>
                </a:lnTo>
                <a:lnTo>
                  <a:pt x="105725" y="95452"/>
                </a:lnTo>
                <a:lnTo>
                  <a:pt x="82868" y="162923"/>
                </a:lnTo>
                <a:lnTo>
                  <a:pt x="79057" y="171480"/>
                </a:lnTo>
                <a:lnTo>
                  <a:pt x="74613" y="180043"/>
                </a:lnTo>
                <a:lnTo>
                  <a:pt x="69744" y="188609"/>
                </a:lnTo>
                <a:lnTo>
                  <a:pt x="65547" y="197177"/>
                </a:lnTo>
                <a:lnTo>
                  <a:pt x="61795" y="205746"/>
                </a:lnTo>
                <a:lnTo>
                  <a:pt x="58342" y="214317"/>
                </a:lnTo>
                <a:lnTo>
                  <a:pt x="55087" y="226698"/>
                </a:lnTo>
                <a:lnTo>
                  <a:pt x="51964" y="241619"/>
                </a:lnTo>
                <a:lnTo>
                  <a:pt x="48931" y="258235"/>
                </a:lnTo>
                <a:lnTo>
                  <a:pt x="45955" y="272169"/>
                </a:lnTo>
                <a:lnTo>
                  <a:pt x="43020" y="284316"/>
                </a:lnTo>
                <a:lnTo>
                  <a:pt x="40110" y="295272"/>
                </a:lnTo>
                <a:lnTo>
                  <a:pt x="34336" y="315064"/>
                </a:lnTo>
                <a:lnTo>
                  <a:pt x="31464" y="324343"/>
                </a:lnTo>
                <a:lnTo>
                  <a:pt x="27643" y="335291"/>
                </a:lnTo>
                <a:lnTo>
                  <a:pt x="18318" y="360156"/>
                </a:lnTo>
                <a:lnTo>
                  <a:pt x="15070" y="370596"/>
                </a:lnTo>
                <a:lnTo>
                  <a:pt x="12904" y="379462"/>
                </a:lnTo>
                <a:lnTo>
                  <a:pt x="11460" y="387277"/>
                </a:lnTo>
                <a:lnTo>
                  <a:pt x="9856" y="401041"/>
                </a:lnTo>
                <a:lnTo>
                  <a:pt x="8191" y="414460"/>
                </a:lnTo>
                <a:lnTo>
                  <a:pt x="6413" y="422040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19"/>
          <p:cNvSpPr/>
          <p:nvPr/>
        </p:nvSpPr>
        <p:spPr>
          <a:xfrm>
            <a:off x="6586537" y="3943391"/>
            <a:ext cx="178563" cy="257098"/>
          </a:xfrm>
          <a:custGeom>
            <a:avLst/>
            <a:gdLst/>
            <a:ahLst/>
            <a:cxnLst/>
            <a:rect l="0" t="0" r="0" b="0"/>
            <a:pathLst>
              <a:path w="178563" h="257098">
                <a:moveTo>
                  <a:pt x="0" y="51394"/>
                </a:moveTo>
                <a:lnTo>
                  <a:pt x="9102" y="46843"/>
                </a:lnTo>
                <a:lnTo>
                  <a:pt x="14640" y="43597"/>
                </a:lnTo>
                <a:lnTo>
                  <a:pt x="28415" y="34911"/>
                </a:lnTo>
                <a:lnTo>
                  <a:pt x="34182" y="30880"/>
                </a:lnTo>
                <a:lnTo>
                  <a:pt x="38981" y="27241"/>
                </a:lnTo>
                <a:lnTo>
                  <a:pt x="43132" y="23862"/>
                </a:lnTo>
                <a:lnTo>
                  <a:pt x="47805" y="21609"/>
                </a:lnTo>
                <a:lnTo>
                  <a:pt x="52825" y="20107"/>
                </a:lnTo>
                <a:lnTo>
                  <a:pt x="58077" y="19106"/>
                </a:lnTo>
                <a:lnTo>
                  <a:pt x="63483" y="17486"/>
                </a:lnTo>
                <a:lnTo>
                  <a:pt x="68992" y="15454"/>
                </a:lnTo>
                <a:lnTo>
                  <a:pt x="74570" y="13146"/>
                </a:lnTo>
                <a:lnTo>
                  <a:pt x="79241" y="10655"/>
                </a:lnTo>
                <a:lnTo>
                  <a:pt x="83307" y="8042"/>
                </a:lnTo>
                <a:lnTo>
                  <a:pt x="86971" y="5348"/>
                </a:lnTo>
                <a:lnTo>
                  <a:pt x="91318" y="3551"/>
                </a:lnTo>
                <a:lnTo>
                  <a:pt x="96121" y="2354"/>
                </a:lnTo>
                <a:lnTo>
                  <a:pt x="101228" y="1555"/>
                </a:lnTo>
                <a:lnTo>
                  <a:pt x="105586" y="1023"/>
                </a:lnTo>
                <a:lnTo>
                  <a:pt x="109443" y="668"/>
                </a:lnTo>
                <a:lnTo>
                  <a:pt x="112968" y="432"/>
                </a:lnTo>
                <a:lnTo>
                  <a:pt x="116269" y="274"/>
                </a:lnTo>
                <a:lnTo>
                  <a:pt x="122477" y="99"/>
                </a:lnTo>
                <a:lnTo>
                  <a:pt x="131328" y="0"/>
                </a:lnTo>
                <a:lnTo>
                  <a:pt x="133272" y="939"/>
                </a:lnTo>
                <a:lnTo>
                  <a:pt x="134568" y="2517"/>
                </a:lnTo>
                <a:lnTo>
                  <a:pt x="135432" y="4522"/>
                </a:lnTo>
                <a:lnTo>
                  <a:pt x="135055" y="7763"/>
                </a:lnTo>
                <a:lnTo>
                  <a:pt x="133852" y="11829"/>
                </a:lnTo>
                <a:lnTo>
                  <a:pt x="132097" y="16445"/>
                </a:lnTo>
                <a:lnTo>
                  <a:pt x="128070" y="23332"/>
                </a:lnTo>
                <a:lnTo>
                  <a:pt x="122527" y="31733"/>
                </a:lnTo>
                <a:lnTo>
                  <a:pt x="115975" y="41144"/>
                </a:lnTo>
                <a:lnTo>
                  <a:pt x="105892" y="54086"/>
                </a:lnTo>
                <a:lnTo>
                  <a:pt x="59735" y="109980"/>
                </a:lnTo>
                <a:lnTo>
                  <a:pt x="57921" y="113311"/>
                </a:lnTo>
                <a:lnTo>
                  <a:pt x="57664" y="115532"/>
                </a:lnTo>
                <a:lnTo>
                  <a:pt x="58445" y="117013"/>
                </a:lnTo>
                <a:lnTo>
                  <a:pt x="60871" y="117999"/>
                </a:lnTo>
                <a:lnTo>
                  <a:pt x="64393" y="118658"/>
                </a:lnTo>
                <a:lnTo>
                  <a:pt x="68646" y="119096"/>
                </a:lnTo>
                <a:lnTo>
                  <a:pt x="72434" y="118436"/>
                </a:lnTo>
                <a:lnTo>
                  <a:pt x="75912" y="117044"/>
                </a:lnTo>
                <a:lnTo>
                  <a:pt x="79183" y="115163"/>
                </a:lnTo>
                <a:lnTo>
                  <a:pt x="83269" y="113909"/>
                </a:lnTo>
                <a:lnTo>
                  <a:pt x="87898" y="113073"/>
                </a:lnTo>
                <a:lnTo>
                  <a:pt x="92888" y="112516"/>
                </a:lnTo>
                <a:lnTo>
                  <a:pt x="99073" y="112144"/>
                </a:lnTo>
                <a:lnTo>
                  <a:pt x="113564" y="111731"/>
                </a:lnTo>
                <a:lnTo>
                  <a:pt x="146582" y="111430"/>
                </a:lnTo>
                <a:lnTo>
                  <a:pt x="151061" y="112373"/>
                </a:lnTo>
                <a:lnTo>
                  <a:pt x="155952" y="113954"/>
                </a:lnTo>
                <a:lnTo>
                  <a:pt x="161118" y="115960"/>
                </a:lnTo>
                <a:lnTo>
                  <a:pt x="164562" y="118251"/>
                </a:lnTo>
                <a:lnTo>
                  <a:pt x="166858" y="120730"/>
                </a:lnTo>
                <a:lnTo>
                  <a:pt x="170362" y="127930"/>
                </a:lnTo>
                <a:lnTo>
                  <a:pt x="172629" y="133850"/>
                </a:lnTo>
                <a:lnTo>
                  <a:pt x="175094" y="140655"/>
                </a:lnTo>
                <a:lnTo>
                  <a:pt x="176736" y="146144"/>
                </a:lnTo>
                <a:lnTo>
                  <a:pt x="177833" y="150755"/>
                </a:lnTo>
                <a:lnTo>
                  <a:pt x="178562" y="154782"/>
                </a:lnTo>
                <a:lnTo>
                  <a:pt x="178097" y="161277"/>
                </a:lnTo>
                <a:lnTo>
                  <a:pt x="176833" y="169417"/>
                </a:lnTo>
                <a:lnTo>
                  <a:pt x="175039" y="178653"/>
                </a:lnTo>
                <a:lnTo>
                  <a:pt x="172890" y="186716"/>
                </a:lnTo>
                <a:lnTo>
                  <a:pt x="170505" y="193996"/>
                </a:lnTo>
                <a:lnTo>
                  <a:pt x="167963" y="200754"/>
                </a:lnTo>
                <a:lnTo>
                  <a:pt x="163410" y="208117"/>
                </a:lnTo>
                <a:lnTo>
                  <a:pt x="157518" y="215884"/>
                </a:lnTo>
                <a:lnTo>
                  <a:pt x="145255" y="230228"/>
                </a:lnTo>
                <a:lnTo>
                  <a:pt x="136630" y="239778"/>
                </a:lnTo>
                <a:lnTo>
                  <a:pt x="132997" y="242706"/>
                </a:lnTo>
                <a:lnTo>
                  <a:pt x="129622" y="244658"/>
                </a:lnTo>
                <a:lnTo>
                  <a:pt x="126419" y="245959"/>
                </a:lnTo>
                <a:lnTo>
                  <a:pt x="123332" y="247779"/>
                </a:lnTo>
                <a:lnTo>
                  <a:pt x="120321" y="249944"/>
                </a:lnTo>
                <a:lnTo>
                  <a:pt x="113196" y="255713"/>
                </a:lnTo>
                <a:lnTo>
                  <a:pt x="109682" y="256503"/>
                </a:lnTo>
                <a:lnTo>
                  <a:pt x="104945" y="256853"/>
                </a:lnTo>
                <a:lnTo>
                  <a:pt x="99664" y="257009"/>
                </a:lnTo>
                <a:lnTo>
                  <a:pt x="91337" y="257097"/>
                </a:lnTo>
                <a:lnTo>
                  <a:pt x="89467" y="256156"/>
                </a:lnTo>
                <a:lnTo>
                  <a:pt x="88219" y="254577"/>
                </a:lnTo>
                <a:lnTo>
                  <a:pt x="87388" y="252572"/>
                </a:lnTo>
                <a:lnTo>
                  <a:pt x="86464" y="247804"/>
                </a:lnTo>
                <a:lnTo>
                  <a:pt x="85725" y="231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0"/>
          <p:cNvSpPr/>
          <p:nvPr/>
        </p:nvSpPr>
        <p:spPr>
          <a:xfrm>
            <a:off x="6869894" y="3780472"/>
            <a:ext cx="145269" cy="471489"/>
          </a:xfrm>
          <a:custGeom>
            <a:avLst/>
            <a:gdLst/>
            <a:ahLst/>
            <a:cxnLst/>
            <a:rect l="0" t="0" r="0" b="0"/>
            <a:pathLst>
              <a:path w="145269" h="471489">
                <a:moveTo>
                  <a:pt x="119550" y="0"/>
                </a:moveTo>
                <a:lnTo>
                  <a:pt x="95687" y="23864"/>
                </a:lnTo>
                <a:lnTo>
                  <a:pt x="91259" y="29244"/>
                </a:lnTo>
                <a:lnTo>
                  <a:pt x="87354" y="34736"/>
                </a:lnTo>
                <a:lnTo>
                  <a:pt x="83799" y="40302"/>
                </a:lnTo>
                <a:lnTo>
                  <a:pt x="79524" y="45918"/>
                </a:lnTo>
                <a:lnTo>
                  <a:pt x="74768" y="51567"/>
                </a:lnTo>
                <a:lnTo>
                  <a:pt x="69693" y="57238"/>
                </a:lnTo>
                <a:lnTo>
                  <a:pt x="65357" y="62924"/>
                </a:lnTo>
                <a:lnTo>
                  <a:pt x="61514" y="68619"/>
                </a:lnTo>
                <a:lnTo>
                  <a:pt x="58000" y="74321"/>
                </a:lnTo>
                <a:lnTo>
                  <a:pt x="54705" y="80980"/>
                </a:lnTo>
                <a:lnTo>
                  <a:pt x="51554" y="88277"/>
                </a:lnTo>
                <a:lnTo>
                  <a:pt x="48503" y="95999"/>
                </a:lnTo>
                <a:lnTo>
                  <a:pt x="45515" y="103052"/>
                </a:lnTo>
                <a:lnTo>
                  <a:pt x="39656" y="115968"/>
                </a:lnTo>
                <a:lnTo>
                  <a:pt x="35807" y="122080"/>
                </a:lnTo>
                <a:lnTo>
                  <a:pt x="31337" y="128059"/>
                </a:lnTo>
                <a:lnTo>
                  <a:pt x="26452" y="133950"/>
                </a:lnTo>
                <a:lnTo>
                  <a:pt x="23195" y="140735"/>
                </a:lnTo>
                <a:lnTo>
                  <a:pt x="21024" y="148116"/>
                </a:lnTo>
                <a:lnTo>
                  <a:pt x="19576" y="155894"/>
                </a:lnTo>
                <a:lnTo>
                  <a:pt x="18611" y="163937"/>
                </a:lnTo>
                <a:lnTo>
                  <a:pt x="17968" y="172156"/>
                </a:lnTo>
                <a:lnTo>
                  <a:pt x="17539" y="180493"/>
                </a:lnTo>
                <a:lnTo>
                  <a:pt x="16300" y="188909"/>
                </a:lnTo>
                <a:lnTo>
                  <a:pt x="14522" y="197377"/>
                </a:lnTo>
                <a:lnTo>
                  <a:pt x="12385" y="205880"/>
                </a:lnTo>
                <a:lnTo>
                  <a:pt x="10006" y="214406"/>
                </a:lnTo>
                <a:lnTo>
                  <a:pt x="4825" y="231499"/>
                </a:lnTo>
                <a:lnTo>
                  <a:pt x="3061" y="241963"/>
                </a:lnTo>
                <a:lnTo>
                  <a:pt x="1886" y="253701"/>
                </a:lnTo>
                <a:lnTo>
                  <a:pt x="1102" y="266289"/>
                </a:lnTo>
                <a:lnTo>
                  <a:pt x="232" y="292976"/>
                </a:lnTo>
                <a:lnTo>
                  <a:pt x="0" y="306760"/>
                </a:lnTo>
                <a:lnTo>
                  <a:pt x="798" y="318806"/>
                </a:lnTo>
                <a:lnTo>
                  <a:pt x="2282" y="329695"/>
                </a:lnTo>
                <a:lnTo>
                  <a:pt x="4224" y="339812"/>
                </a:lnTo>
                <a:lnTo>
                  <a:pt x="6471" y="349414"/>
                </a:lnTo>
                <a:lnTo>
                  <a:pt x="8921" y="358673"/>
                </a:lnTo>
                <a:lnTo>
                  <a:pt x="11508" y="367703"/>
                </a:lnTo>
                <a:lnTo>
                  <a:pt x="14185" y="375628"/>
                </a:lnTo>
                <a:lnTo>
                  <a:pt x="16922" y="382816"/>
                </a:lnTo>
                <a:lnTo>
                  <a:pt x="19699" y="389513"/>
                </a:lnTo>
                <a:lnTo>
                  <a:pt x="24408" y="396835"/>
                </a:lnTo>
                <a:lnTo>
                  <a:pt x="30404" y="404574"/>
                </a:lnTo>
                <a:lnTo>
                  <a:pt x="42783" y="418888"/>
                </a:lnTo>
                <a:lnTo>
                  <a:pt x="51459" y="428425"/>
                </a:lnTo>
                <a:lnTo>
                  <a:pt x="58490" y="435839"/>
                </a:lnTo>
                <a:lnTo>
                  <a:pt x="61699" y="439149"/>
                </a:lnTo>
                <a:lnTo>
                  <a:pt x="65743" y="442309"/>
                </a:lnTo>
                <a:lnTo>
                  <a:pt x="70343" y="445368"/>
                </a:lnTo>
                <a:lnTo>
                  <a:pt x="75316" y="448359"/>
                </a:lnTo>
                <a:lnTo>
                  <a:pt x="80536" y="451306"/>
                </a:lnTo>
                <a:lnTo>
                  <a:pt x="91415" y="457120"/>
                </a:lnTo>
                <a:lnTo>
                  <a:pt x="96031" y="460004"/>
                </a:lnTo>
                <a:lnTo>
                  <a:pt x="100061" y="462880"/>
                </a:lnTo>
                <a:lnTo>
                  <a:pt x="103701" y="465749"/>
                </a:lnTo>
                <a:lnTo>
                  <a:pt x="108032" y="467662"/>
                </a:lnTo>
                <a:lnTo>
                  <a:pt x="112823" y="468937"/>
                </a:lnTo>
                <a:lnTo>
                  <a:pt x="117923" y="469787"/>
                </a:lnTo>
                <a:lnTo>
                  <a:pt x="122276" y="470354"/>
                </a:lnTo>
                <a:lnTo>
                  <a:pt x="126130" y="470732"/>
                </a:lnTo>
                <a:lnTo>
                  <a:pt x="129652" y="470984"/>
                </a:lnTo>
                <a:lnTo>
                  <a:pt x="132952" y="471152"/>
                </a:lnTo>
                <a:lnTo>
                  <a:pt x="145268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1"/>
          <p:cNvSpPr/>
          <p:nvPr/>
        </p:nvSpPr>
        <p:spPr>
          <a:xfrm>
            <a:off x="7049570" y="3926204"/>
            <a:ext cx="145080" cy="229936"/>
          </a:xfrm>
          <a:custGeom>
            <a:avLst/>
            <a:gdLst/>
            <a:ahLst/>
            <a:cxnLst/>
            <a:rect l="0" t="0" r="0" b="0"/>
            <a:pathLst>
              <a:path w="145080" h="229936">
                <a:moveTo>
                  <a:pt x="51317" y="8573"/>
                </a:moveTo>
                <a:lnTo>
                  <a:pt x="32005" y="27886"/>
                </a:lnTo>
                <a:lnTo>
                  <a:pt x="28918" y="31926"/>
                </a:lnTo>
                <a:lnTo>
                  <a:pt x="25906" y="36524"/>
                </a:lnTo>
                <a:lnTo>
                  <a:pt x="22947" y="41494"/>
                </a:lnTo>
                <a:lnTo>
                  <a:pt x="20021" y="46713"/>
                </a:lnTo>
                <a:lnTo>
                  <a:pt x="14230" y="57592"/>
                </a:lnTo>
                <a:lnTo>
                  <a:pt x="12305" y="62207"/>
                </a:lnTo>
                <a:lnTo>
                  <a:pt x="11022" y="66237"/>
                </a:lnTo>
                <a:lnTo>
                  <a:pt x="10166" y="69875"/>
                </a:lnTo>
                <a:lnTo>
                  <a:pt x="4411" y="97751"/>
                </a:lnTo>
                <a:lnTo>
                  <a:pt x="2901" y="107078"/>
                </a:lnTo>
                <a:lnTo>
                  <a:pt x="1895" y="115200"/>
                </a:lnTo>
                <a:lnTo>
                  <a:pt x="1224" y="122520"/>
                </a:lnTo>
                <a:lnTo>
                  <a:pt x="777" y="130258"/>
                </a:lnTo>
                <a:lnTo>
                  <a:pt x="280" y="146475"/>
                </a:lnTo>
                <a:lnTo>
                  <a:pt x="0" y="167120"/>
                </a:lnTo>
                <a:lnTo>
                  <a:pt x="913" y="174278"/>
                </a:lnTo>
                <a:lnTo>
                  <a:pt x="2474" y="181908"/>
                </a:lnTo>
                <a:lnTo>
                  <a:pt x="4468" y="189852"/>
                </a:lnTo>
                <a:lnTo>
                  <a:pt x="7702" y="197054"/>
                </a:lnTo>
                <a:lnTo>
                  <a:pt x="11763" y="203759"/>
                </a:lnTo>
                <a:lnTo>
                  <a:pt x="16375" y="210135"/>
                </a:lnTo>
                <a:lnTo>
                  <a:pt x="20403" y="214385"/>
                </a:lnTo>
                <a:lnTo>
                  <a:pt x="24040" y="217219"/>
                </a:lnTo>
                <a:lnTo>
                  <a:pt x="27417" y="219108"/>
                </a:lnTo>
                <a:lnTo>
                  <a:pt x="36250" y="223746"/>
                </a:lnTo>
                <a:lnTo>
                  <a:pt x="41272" y="226317"/>
                </a:lnTo>
                <a:lnTo>
                  <a:pt x="45573" y="228031"/>
                </a:lnTo>
                <a:lnTo>
                  <a:pt x="49392" y="229173"/>
                </a:lnTo>
                <a:lnTo>
                  <a:pt x="52891" y="229935"/>
                </a:lnTo>
                <a:lnTo>
                  <a:pt x="56176" y="229490"/>
                </a:lnTo>
                <a:lnTo>
                  <a:pt x="59319" y="228241"/>
                </a:lnTo>
                <a:lnTo>
                  <a:pt x="62367" y="226456"/>
                </a:lnTo>
                <a:lnTo>
                  <a:pt x="65351" y="224313"/>
                </a:lnTo>
                <a:lnTo>
                  <a:pt x="68293" y="221933"/>
                </a:lnTo>
                <a:lnTo>
                  <a:pt x="71206" y="219393"/>
                </a:lnTo>
                <a:lnTo>
                  <a:pt x="74102" y="217700"/>
                </a:lnTo>
                <a:lnTo>
                  <a:pt x="76984" y="216571"/>
                </a:lnTo>
                <a:lnTo>
                  <a:pt x="79859" y="215818"/>
                </a:lnTo>
                <a:lnTo>
                  <a:pt x="83680" y="214364"/>
                </a:lnTo>
                <a:lnTo>
                  <a:pt x="88132" y="212442"/>
                </a:lnTo>
                <a:lnTo>
                  <a:pt x="93006" y="210208"/>
                </a:lnTo>
                <a:lnTo>
                  <a:pt x="97207" y="207766"/>
                </a:lnTo>
                <a:lnTo>
                  <a:pt x="100960" y="205186"/>
                </a:lnTo>
                <a:lnTo>
                  <a:pt x="104415" y="202514"/>
                </a:lnTo>
                <a:lnTo>
                  <a:pt x="108623" y="196922"/>
                </a:lnTo>
                <a:lnTo>
                  <a:pt x="113333" y="189384"/>
                </a:lnTo>
                <a:lnTo>
                  <a:pt x="122696" y="172753"/>
                </a:lnTo>
                <a:lnTo>
                  <a:pt x="130030" y="159012"/>
                </a:lnTo>
                <a:lnTo>
                  <a:pt x="139515" y="140566"/>
                </a:lnTo>
                <a:lnTo>
                  <a:pt x="141549" y="134669"/>
                </a:lnTo>
                <a:lnTo>
                  <a:pt x="142904" y="128832"/>
                </a:lnTo>
                <a:lnTo>
                  <a:pt x="143807" y="123036"/>
                </a:lnTo>
                <a:lnTo>
                  <a:pt x="144410" y="117266"/>
                </a:lnTo>
                <a:lnTo>
                  <a:pt x="144811" y="111515"/>
                </a:lnTo>
                <a:lnTo>
                  <a:pt x="145079" y="105776"/>
                </a:lnTo>
                <a:lnTo>
                  <a:pt x="144305" y="99093"/>
                </a:lnTo>
                <a:lnTo>
                  <a:pt x="142837" y="91780"/>
                </a:lnTo>
                <a:lnTo>
                  <a:pt x="140905" y="84046"/>
                </a:lnTo>
                <a:lnTo>
                  <a:pt x="138665" y="76034"/>
                </a:lnTo>
                <a:lnTo>
                  <a:pt x="133636" y="59511"/>
                </a:lnTo>
                <a:lnTo>
                  <a:pt x="130961" y="53009"/>
                </a:lnTo>
                <a:lnTo>
                  <a:pt x="128225" y="47722"/>
                </a:lnTo>
                <a:lnTo>
                  <a:pt x="125450" y="43245"/>
                </a:lnTo>
                <a:lnTo>
                  <a:pt x="122646" y="39307"/>
                </a:lnTo>
                <a:lnTo>
                  <a:pt x="119824" y="35730"/>
                </a:lnTo>
                <a:lnTo>
                  <a:pt x="116991" y="32393"/>
                </a:lnTo>
                <a:lnTo>
                  <a:pt x="113197" y="29215"/>
                </a:lnTo>
                <a:lnTo>
                  <a:pt x="108763" y="26145"/>
                </a:lnTo>
                <a:lnTo>
                  <a:pt x="103901" y="23145"/>
                </a:lnTo>
                <a:lnTo>
                  <a:pt x="95898" y="19240"/>
                </a:lnTo>
                <a:lnTo>
                  <a:pt x="85801" y="14732"/>
                </a:lnTo>
                <a:lnTo>
                  <a:pt x="513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2"/>
          <p:cNvSpPr/>
          <p:nvPr/>
        </p:nvSpPr>
        <p:spPr>
          <a:xfrm>
            <a:off x="7160894" y="3771900"/>
            <a:ext cx="269460" cy="488464"/>
          </a:xfrm>
          <a:custGeom>
            <a:avLst/>
            <a:gdLst/>
            <a:ahLst/>
            <a:cxnLst/>
            <a:rect l="0" t="0" r="0" b="0"/>
            <a:pathLst>
              <a:path w="269460" h="488464">
                <a:moveTo>
                  <a:pt x="0" y="0"/>
                </a:moveTo>
                <a:lnTo>
                  <a:pt x="13653" y="4550"/>
                </a:lnTo>
                <a:lnTo>
                  <a:pt x="19580" y="5891"/>
                </a:lnTo>
                <a:lnTo>
                  <a:pt x="25436" y="6785"/>
                </a:lnTo>
                <a:lnTo>
                  <a:pt x="31246" y="7380"/>
                </a:lnTo>
                <a:lnTo>
                  <a:pt x="36071" y="7778"/>
                </a:lnTo>
                <a:lnTo>
                  <a:pt x="43972" y="8219"/>
                </a:lnTo>
                <a:lnTo>
                  <a:pt x="48365" y="9289"/>
                </a:lnTo>
                <a:lnTo>
                  <a:pt x="53198" y="10955"/>
                </a:lnTo>
                <a:lnTo>
                  <a:pt x="58326" y="13018"/>
                </a:lnTo>
                <a:lnTo>
                  <a:pt x="63649" y="15346"/>
                </a:lnTo>
                <a:lnTo>
                  <a:pt x="74644" y="20473"/>
                </a:lnTo>
                <a:lnTo>
                  <a:pt x="125740" y="45732"/>
                </a:lnTo>
                <a:lnTo>
                  <a:pt x="132405" y="49538"/>
                </a:lnTo>
                <a:lnTo>
                  <a:pt x="139705" y="53980"/>
                </a:lnTo>
                <a:lnTo>
                  <a:pt x="147429" y="58847"/>
                </a:lnTo>
                <a:lnTo>
                  <a:pt x="154484" y="63043"/>
                </a:lnTo>
                <a:lnTo>
                  <a:pt x="161092" y="66794"/>
                </a:lnTo>
                <a:lnTo>
                  <a:pt x="167402" y="70246"/>
                </a:lnTo>
                <a:lnTo>
                  <a:pt x="173514" y="74453"/>
                </a:lnTo>
                <a:lnTo>
                  <a:pt x="179494" y="79163"/>
                </a:lnTo>
                <a:lnTo>
                  <a:pt x="185385" y="84208"/>
                </a:lnTo>
                <a:lnTo>
                  <a:pt x="191218" y="88523"/>
                </a:lnTo>
                <a:lnTo>
                  <a:pt x="197011" y="92353"/>
                </a:lnTo>
                <a:lnTo>
                  <a:pt x="202778" y="95859"/>
                </a:lnTo>
                <a:lnTo>
                  <a:pt x="208529" y="100101"/>
                </a:lnTo>
                <a:lnTo>
                  <a:pt x="214266" y="104833"/>
                </a:lnTo>
                <a:lnTo>
                  <a:pt x="219998" y="109894"/>
                </a:lnTo>
                <a:lnTo>
                  <a:pt x="225722" y="116125"/>
                </a:lnTo>
                <a:lnTo>
                  <a:pt x="231444" y="123137"/>
                </a:lnTo>
                <a:lnTo>
                  <a:pt x="237164" y="130668"/>
                </a:lnTo>
                <a:lnTo>
                  <a:pt x="241930" y="137595"/>
                </a:lnTo>
                <a:lnTo>
                  <a:pt x="249765" y="150371"/>
                </a:lnTo>
                <a:lnTo>
                  <a:pt x="256422" y="164939"/>
                </a:lnTo>
                <a:lnTo>
                  <a:pt x="259531" y="172824"/>
                </a:lnTo>
                <a:lnTo>
                  <a:pt x="262555" y="183796"/>
                </a:lnTo>
                <a:lnTo>
                  <a:pt x="265525" y="196825"/>
                </a:lnTo>
                <a:lnTo>
                  <a:pt x="268457" y="211227"/>
                </a:lnTo>
                <a:lnTo>
                  <a:pt x="269459" y="224638"/>
                </a:lnTo>
                <a:lnTo>
                  <a:pt x="269174" y="237388"/>
                </a:lnTo>
                <a:lnTo>
                  <a:pt x="268033" y="249699"/>
                </a:lnTo>
                <a:lnTo>
                  <a:pt x="265366" y="263621"/>
                </a:lnTo>
                <a:lnTo>
                  <a:pt x="261683" y="278617"/>
                </a:lnTo>
                <a:lnTo>
                  <a:pt x="257323" y="294330"/>
                </a:lnTo>
                <a:lnTo>
                  <a:pt x="247398" y="327028"/>
                </a:lnTo>
                <a:lnTo>
                  <a:pt x="242085" y="343749"/>
                </a:lnTo>
                <a:lnTo>
                  <a:pt x="234733" y="360610"/>
                </a:lnTo>
                <a:lnTo>
                  <a:pt x="226021" y="377567"/>
                </a:lnTo>
                <a:lnTo>
                  <a:pt x="216403" y="394586"/>
                </a:lnTo>
                <a:lnTo>
                  <a:pt x="200637" y="421116"/>
                </a:lnTo>
                <a:lnTo>
                  <a:pt x="193766" y="432191"/>
                </a:lnTo>
                <a:lnTo>
                  <a:pt x="187280" y="441480"/>
                </a:lnTo>
                <a:lnTo>
                  <a:pt x="181051" y="449577"/>
                </a:lnTo>
                <a:lnTo>
                  <a:pt x="174993" y="456881"/>
                </a:lnTo>
                <a:lnTo>
                  <a:pt x="168263" y="467535"/>
                </a:lnTo>
                <a:lnTo>
                  <a:pt x="164319" y="475446"/>
                </a:lnTo>
                <a:lnTo>
                  <a:pt x="159391" y="482136"/>
                </a:lnTo>
                <a:lnTo>
                  <a:pt x="156743" y="484302"/>
                </a:lnTo>
                <a:lnTo>
                  <a:pt x="154026" y="485745"/>
                </a:lnTo>
                <a:lnTo>
                  <a:pt x="147371" y="488062"/>
                </a:lnTo>
                <a:lnTo>
                  <a:pt x="141668" y="488463"/>
                </a:lnTo>
                <a:lnTo>
                  <a:pt x="140165" y="487567"/>
                </a:lnTo>
                <a:lnTo>
                  <a:pt x="139164" y="486017"/>
                </a:lnTo>
                <a:lnTo>
                  <a:pt x="137161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3"/>
          <p:cNvSpPr/>
          <p:nvPr/>
        </p:nvSpPr>
        <p:spPr>
          <a:xfrm>
            <a:off x="7641418" y="3831907"/>
            <a:ext cx="21386" cy="404802"/>
          </a:xfrm>
          <a:custGeom>
            <a:avLst/>
            <a:gdLst/>
            <a:ahLst/>
            <a:cxnLst/>
            <a:rect l="0" t="0" r="0" b="0"/>
            <a:pathLst>
              <a:path w="21386" h="404802">
                <a:moveTo>
                  <a:pt x="8109" y="0"/>
                </a:moveTo>
                <a:lnTo>
                  <a:pt x="12660" y="13653"/>
                </a:lnTo>
                <a:lnTo>
                  <a:pt x="14000" y="19580"/>
                </a:lnTo>
                <a:lnTo>
                  <a:pt x="14894" y="25435"/>
                </a:lnTo>
                <a:lnTo>
                  <a:pt x="15490" y="31244"/>
                </a:lnTo>
                <a:lnTo>
                  <a:pt x="16840" y="37022"/>
                </a:lnTo>
                <a:lnTo>
                  <a:pt x="18692" y="42779"/>
                </a:lnTo>
                <a:lnTo>
                  <a:pt x="20880" y="48522"/>
                </a:lnTo>
                <a:lnTo>
                  <a:pt x="21385" y="55208"/>
                </a:lnTo>
                <a:lnTo>
                  <a:pt x="20770" y="62523"/>
                </a:lnTo>
                <a:lnTo>
                  <a:pt x="19407" y="70257"/>
                </a:lnTo>
                <a:lnTo>
                  <a:pt x="18498" y="78270"/>
                </a:lnTo>
                <a:lnTo>
                  <a:pt x="17893" y="86470"/>
                </a:lnTo>
                <a:lnTo>
                  <a:pt x="17489" y="94794"/>
                </a:lnTo>
                <a:lnTo>
                  <a:pt x="16267" y="107011"/>
                </a:lnTo>
                <a:lnTo>
                  <a:pt x="4820" y="198054"/>
                </a:lnTo>
                <a:lnTo>
                  <a:pt x="3059" y="218714"/>
                </a:lnTo>
                <a:lnTo>
                  <a:pt x="1886" y="239154"/>
                </a:lnTo>
                <a:lnTo>
                  <a:pt x="1103" y="259449"/>
                </a:lnTo>
                <a:lnTo>
                  <a:pt x="0" y="342621"/>
                </a:lnTo>
                <a:lnTo>
                  <a:pt x="799" y="362717"/>
                </a:lnTo>
                <a:lnTo>
                  <a:pt x="2283" y="376114"/>
                </a:lnTo>
                <a:lnTo>
                  <a:pt x="4225" y="385045"/>
                </a:lnTo>
                <a:lnTo>
                  <a:pt x="5519" y="391952"/>
                </a:lnTo>
                <a:lnTo>
                  <a:pt x="6383" y="397509"/>
                </a:lnTo>
                <a:lnTo>
                  <a:pt x="6958" y="402166"/>
                </a:lnTo>
                <a:lnTo>
                  <a:pt x="7342" y="404318"/>
                </a:lnTo>
                <a:lnTo>
                  <a:pt x="7598" y="404801"/>
                </a:lnTo>
                <a:lnTo>
                  <a:pt x="7958" y="403468"/>
                </a:lnTo>
                <a:lnTo>
                  <a:pt x="8109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4"/>
          <p:cNvSpPr/>
          <p:nvPr/>
        </p:nvSpPr>
        <p:spPr>
          <a:xfrm>
            <a:off x="7606665" y="3757592"/>
            <a:ext cx="578912" cy="390878"/>
          </a:xfrm>
          <a:custGeom>
            <a:avLst/>
            <a:gdLst/>
            <a:ahLst/>
            <a:cxnLst/>
            <a:rect l="0" t="0" r="0" b="0"/>
            <a:pathLst>
              <a:path w="578912" h="390878">
                <a:moveTo>
                  <a:pt x="0" y="254337"/>
                </a:moveTo>
                <a:lnTo>
                  <a:pt x="20151" y="254337"/>
                </a:lnTo>
                <a:lnTo>
                  <a:pt x="28674" y="253385"/>
                </a:lnTo>
                <a:lnTo>
                  <a:pt x="55924" y="249787"/>
                </a:lnTo>
                <a:lnTo>
                  <a:pt x="67762" y="248446"/>
                </a:lnTo>
                <a:lnTo>
                  <a:pt x="77559" y="247553"/>
                </a:lnTo>
                <a:lnTo>
                  <a:pt x="93526" y="245607"/>
                </a:lnTo>
                <a:lnTo>
                  <a:pt x="106971" y="241567"/>
                </a:lnTo>
                <a:lnTo>
                  <a:pt x="129803" y="233938"/>
                </a:lnTo>
                <a:lnTo>
                  <a:pt x="140827" y="229308"/>
                </a:lnTo>
                <a:lnTo>
                  <a:pt x="153893" y="223363"/>
                </a:lnTo>
                <a:lnTo>
                  <a:pt x="168317" y="216543"/>
                </a:lnTo>
                <a:lnTo>
                  <a:pt x="180792" y="211044"/>
                </a:lnTo>
                <a:lnTo>
                  <a:pt x="191965" y="206425"/>
                </a:lnTo>
                <a:lnTo>
                  <a:pt x="202271" y="202393"/>
                </a:lnTo>
                <a:lnTo>
                  <a:pt x="218803" y="195374"/>
                </a:lnTo>
                <a:lnTo>
                  <a:pt x="232500" y="188126"/>
                </a:lnTo>
                <a:lnTo>
                  <a:pt x="244938" y="178556"/>
                </a:lnTo>
                <a:lnTo>
                  <a:pt x="256816" y="167952"/>
                </a:lnTo>
                <a:lnTo>
                  <a:pt x="267493" y="156889"/>
                </a:lnTo>
                <a:lnTo>
                  <a:pt x="275413" y="145622"/>
                </a:lnTo>
                <a:lnTo>
                  <a:pt x="287188" y="129185"/>
                </a:lnTo>
                <a:lnTo>
                  <a:pt x="294329" y="119467"/>
                </a:lnTo>
                <a:lnTo>
                  <a:pt x="300994" y="109179"/>
                </a:lnTo>
                <a:lnTo>
                  <a:pt x="307342" y="98510"/>
                </a:lnTo>
                <a:lnTo>
                  <a:pt x="313480" y="87588"/>
                </a:lnTo>
                <a:lnTo>
                  <a:pt x="318524" y="76496"/>
                </a:lnTo>
                <a:lnTo>
                  <a:pt x="322839" y="65292"/>
                </a:lnTo>
                <a:lnTo>
                  <a:pt x="336609" y="24484"/>
                </a:lnTo>
                <a:lnTo>
                  <a:pt x="339658" y="17282"/>
                </a:lnTo>
                <a:lnTo>
                  <a:pt x="345587" y="6740"/>
                </a:lnTo>
                <a:lnTo>
                  <a:pt x="349729" y="0"/>
                </a:lnTo>
                <a:lnTo>
                  <a:pt x="350309" y="7"/>
                </a:lnTo>
                <a:lnTo>
                  <a:pt x="350698" y="964"/>
                </a:lnTo>
                <a:lnTo>
                  <a:pt x="351243" y="9401"/>
                </a:lnTo>
                <a:lnTo>
                  <a:pt x="351319" y="13894"/>
                </a:lnTo>
                <a:lnTo>
                  <a:pt x="352323" y="17842"/>
                </a:lnTo>
                <a:lnTo>
                  <a:pt x="357333" y="28902"/>
                </a:lnTo>
                <a:lnTo>
                  <a:pt x="358840" y="38574"/>
                </a:lnTo>
                <a:lnTo>
                  <a:pt x="359509" y="87323"/>
                </a:lnTo>
                <a:lnTo>
                  <a:pt x="360040" y="345420"/>
                </a:lnTo>
                <a:lnTo>
                  <a:pt x="360043" y="340777"/>
                </a:lnTo>
                <a:lnTo>
                  <a:pt x="361948" y="334824"/>
                </a:lnTo>
                <a:lnTo>
                  <a:pt x="365124" y="327998"/>
                </a:lnTo>
                <a:lnTo>
                  <a:pt x="369145" y="320590"/>
                </a:lnTo>
                <a:lnTo>
                  <a:pt x="376154" y="309818"/>
                </a:lnTo>
                <a:lnTo>
                  <a:pt x="382445" y="300903"/>
                </a:lnTo>
                <a:lnTo>
                  <a:pt x="388415" y="290591"/>
                </a:lnTo>
                <a:lnTo>
                  <a:pt x="394244" y="279658"/>
                </a:lnTo>
                <a:lnTo>
                  <a:pt x="400009" y="269401"/>
                </a:lnTo>
                <a:lnTo>
                  <a:pt x="405747" y="261668"/>
                </a:lnTo>
                <a:lnTo>
                  <a:pt x="416552" y="249975"/>
                </a:lnTo>
                <a:lnTo>
                  <a:pt x="423433" y="242857"/>
                </a:lnTo>
                <a:lnTo>
                  <a:pt x="436160" y="232408"/>
                </a:lnTo>
                <a:lnTo>
                  <a:pt x="454035" y="221170"/>
                </a:lnTo>
                <a:lnTo>
                  <a:pt x="466588" y="214831"/>
                </a:lnTo>
                <a:lnTo>
                  <a:pt x="481692" y="208839"/>
                </a:lnTo>
                <a:lnTo>
                  <a:pt x="495390" y="205541"/>
                </a:lnTo>
                <a:lnTo>
                  <a:pt x="501711" y="204662"/>
                </a:lnTo>
                <a:lnTo>
                  <a:pt x="513812" y="206224"/>
                </a:lnTo>
                <a:lnTo>
                  <a:pt x="526494" y="211046"/>
                </a:lnTo>
                <a:lnTo>
                  <a:pt x="541654" y="219540"/>
                </a:lnTo>
                <a:lnTo>
                  <a:pt x="557153" y="230480"/>
                </a:lnTo>
                <a:lnTo>
                  <a:pt x="567778" y="239755"/>
                </a:lnTo>
                <a:lnTo>
                  <a:pt x="569971" y="243663"/>
                </a:lnTo>
                <a:lnTo>
                  <a:pt x="574010" y="258266"/>
                </a:lnTo>
                <a:lnTo>
                  <a:pt x="578330" y="269101"/>
                </a:lnTo>
                <a:lnTo>
                  <a:pt x="578911" y="273705"/>
                </a:lnTo>
                <a:lnTo>
                  <a:pt x="578345" y="277727"/>
                </a:lnTo>
                <a:lnTo>
                  <a:pt x="575178" y="287593"/>
                </a:lnTo>
                <a:lnTo>
                  <a:pt x="570594" y="304678"/>
                </a:lnTo>
                <a:lnTo>
                  <a:pt x="568039" y="312663"/>
                </a:lnTo>
                <a:lnTo>
                  <a:pt x="565383" y="319891"/>
                </a:lnTo>
                <a:lnTo>
                  <a:pt x="562659" y="326615"/>
                </a:lnTo>
                <a:lnTo>
                  <a:pt x="558938" y="333002"/>
                </a:lnTo>
                <a:lnTo>
                  <a:pt x="549725" y="345180"/>
                </a:lnTo>
                <a:lnTo>
                  <a:pt x="541819" y="354402"/>
                </a:lnTo>
                <a:lnTo>
                  <a:pt x="538378" y="358195"/>
                </a:lnTo>
                <a:lnTo>
                  <a:pt x="524394" y="367489"/>
                </a:lnTo>
                <a:lnTo>
                  <a:pt x="506431" y="377017"/>
                </a:lnTo>
                <a:lnTo>
                  <a:pt x="488923" y="384427"/>
                </a:lnTo>
                <a:lnTo>
                  <a:pt x="474157" y="388355"/>
                </a:lnTo>
                <a:lnTo>
                  <a:pt x="461244" y="390101"/>
                </a:lnTo>
                <a:lnTo>
                  <a:pt x="449154" y="390877"/>
                </a:lnTo>
                <a:lnTo>
                  <a:pt x="434892" y="388682"/>
                </a:lnTo>
                <a:lnTo>
                  <a:pt x="420932" y="385484"/>
                </a:lnTo>
                <a:lnTo>
                  <a:pt x="411554" y="384062"/>
                </a:lnTo>
                <a:lnTo>
                  <a:pt x="401670" y="378350"/>
                </a:lnTo>
                <a:lnTo>
                  <a:pt x="387936" y="366965"/>
                </a:lnTo>
                <a:lnTo>
                  <a:pt x="380374" y="360099"/>
                </a:lnTo>
                <a:lnTo>
                  <a:pt x="368617" y="3486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5"/>
          <p:cNvSpPr/>
          <p:nvPr/>
        </p:nvSpPr>
        <p:spPr>
          <a:xfrm>
            <a:off x="4923472" y="4697729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0"/>
                </a:moveTo>
                <a:lnTo>
                  <a:pt x="13653" y="4552"/>
                </a:lnTo>
                <a:lnTo>
                  <a:pt x="18627" y="5892"/>
                </a:lnTo>
                <a:lnTo>
                  <a:pt x="22895" y="6786"/>
                </a:lnTo>
                <a:lnTo>
                  <a:pt x="26694" y="7382"/>
                </a:lnTo>
                <a:lnTo>
                  <a:pt x="33988" y="7779"/>
                </a:lnTo>
                <a:lnTo>
                  <a:pt x="54793" y="8220"/>
                </a:lnTo>
                <a:lnTo>
                  <a:pt x="24860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6"/>
          <p:cNvSpPr/>
          <p:nvPr/>
        </p:nvSpPr>
        <p:spPr>
          <a:xfrm>
            <a:off x="5163766" y="4517750"/>
            <a:ext cx="308347" cy="402711"/>
          </a:xfrm>
          <a:custGeom>
            <a:avLst/>
            <a:gdLst/>
            <a:ahLst/>
            <a:cxnLst/>
            <a:rect l="0" t="0" r="0" b="0"/>
            <a:pathLst>
              <a:path w="308347" h="402711">
                <a:moveTo>
                  <a:pt x="51171" y="25675"/>
                </a:moveTo>
                <a:lnTo>
                  <a:pt x="91473" y="5524"/>
                </a:lnTo>
                <a:lnTo>
                  <a:pt x="97089" y="3668"/>
                </a:lnTo>
                <a:lnTo>
                  <a:pt x="102738" y="2431"/>
                </a:lnTo>
                <a:lnTo>
                  <a:pt x="108409" y="1606"/>
                </a:lnTo>
                <a:lnTo>
                  <a:pt x="114095" y="1056"/>
                </a:lnTo>
                <a:lnTo>
                  <a:pt x="119790" y="690"/>
                </a:lnTo>
                <a:lnTo>
                  <a:pt x="125492" y="446"/>
                </a:lnTo>
                <a:lnTo>
                  <a:pt x="136908" y="174"/>
                </a:lnTo>
                <a:lnTo>
                  <a:pt x="159758" y="0"/>
                </a:lnTo>
                <a:lnTo>
                  <a:pt x="165473" y="938"/>
                </a:lnTo>
                <a:lnTo>
                  <a:pt x="171187" y="2516"/>
                </a:lnTo>
                <a:lnTo>
                  <a:pt x="176902" y="4521"/>
                </a:lnTo>
                <a:lnTo>
                  <a:pt x="182616" y="5857"/>
                </a:lnTo>
                <a:lnTo>
                  <a:pt x="188332" y="6748"/>
                </a:lnTo>
                <a:lnTo>
                  <a:pt x="194046" y="7342"/>
                </a:lnTo>
                <a:lnTo>
                  <a:pt x="199761" y="9643"/>
                </a:lnTo>
                <a:lnTo>
                  <a:pt x="205476" y="13081"/>
                </a:lnTo>
                <a:lnTo>
                  <a:pt x="211191" y="17279"/>
                </a:lnTo>
                <a:lnTo>
                  <a:pt x="220081" y="24484"/>
                </a:lnTo>
                <a:lnTo>
                  <a:pt x="223785" y="27738"/>
                </a:lnTo>
                <a:lnTo>
                  <a:pt x="230441" y="36434"/>
                </a:lnTo>
                <a:lnTo>
                  <a:pt x="236574" y="46649"/>
                </a:lnTo>
                <a:lnTo>
                  <a:pt x="242475" y="57540"/>
                </a:lnTo>
                <a:lnTo>
                  <a:pt x="244429" y="64063"/>
                </a:lnTo>
                <a:lnTo>
                  <a:pt x="245733" y="71269"/>
                </a:lnTo>
                <a:lnTo>
                  <a:pt x="246601" y="78931"/>
                </a:lnTo>
                <a:lnTo>
                  <a:pt x="247181" y="86896"/>
                </a:lnTo>
                <a:lnTo>
                  <a:pt x="247566" y="95064"/>
                </a:lnTo>
                <a:lnTo>
                  <a:pt x="247824" y="103367"/>
                </a:lnTo>
                <a:lnTo>
                  <a:pt x="248186" y="142357"/>
                </a:lnTo>
                <a:lnTo>
                  <a:pt x="246332" y="154898"/>
                </a:lnTo>
                <a:lnTo>
                  <a:pt x="243191" y="166116"/>
                </a:lnTo>
                <a:lnTo>
                  <a:pt x="235573" y="186200"/>
                </a:lnTo>
                <a:lnTo>
                  <a:pt x="225929" y="213573"/>
                </a:lnTo>
                <a:lnTo>
                  <a:pt x="219964" y="231105"/>
                </a:lnTo>
                <a:lnTo>
                  <a:pt x="216088" y="239780"/>
                </a:lnTo>
                <a:lnTo>
                  <a:pt x="211598" y="248422"/>
                </a:lnTo>
                <a:lnTo>
                  <a:pt x="206699" y="257041"/>
                </a:lnTo>
                <a:lnTo>
                  <a:pt x="201529" y="265643"/>
                </a:lnTo>
                <a:lnTo>
                  <a:pt x="190704" y="282822"/>
                </a:lnTo>
                <a:lnTo>
                  <a:pt x="173900" y="308559"/>
                </a:lnTo>
                <a:lnTo>
                  <a:pt x="166328" y="318086"/>
                </a:lnTo>
                <a:lnTo>
                  <a:pt x="157470" y="328249"/>
                </a:lnTo>
                <a:lnTo>
                  <a:pt x="147755" y="338833"/>
                </a:lnTo>
                <a:lnTo>
                  <a:pt x="140325" y="347795"/>
                </a:lnTo>
                <a:lnTo>
                  <a:pt x="134419" y="355674"/>
                </a:lnTo>
                <a:lnTo>
                  <a:pt x="129530" y="362831"/>
                </a:lnTo>
                <a:lnTo>
                  <a:pt x="124365" y="368556"/>
                </a:lnTo>
                <a:lnTo>
                  <a:pt x="119017" y="373325"/>
                </a:lnTo>
                <a:lnTo>
                  <a:pt x="113547" y="377456"/>
                </a:lnTo>
                <a:lnTo>
                  <a:pt x="107995" y="381163"/>
                </a:lnTo>
                <a:lnTo>
                  <a:pt x="102389" y="384587"/>
                </a:lnTo>
                <a:lnTo>
                  <a:pt x="96747" y="387822"/>
                </a:lnTo>
                <a:lnTo>
                  <a:pt x="85397" y="393957"/>
                </a:lnTo>
                <a:lnTo>
                  <a:pt x="79703" y="396926"/>
                </a:lnTo>
                <a:lnTo>
                  <a:pt x="74003" y="398905"/>
                </a:lnTo>
                <a:lnTo>
                  <a:pt x="68297" y="400225"/>
                </a:lnTo>
                <a:lnTo>
                  <a:pt x="62588" y="401105"/>
                </a:lnTo>
                <a:lnTo>
                  <a:pt x="53705" y="402083"/>
                </a:lnTo>
                <a:lnTo>
                  <a:pt x="45630" y="402517"/>
                </a:lnTo>
                <a:lnTo>
                  <a:pt x="35691" y="402710"/>
                </a:lnTo>
                <a:lnTo>
                  <a:pt x="31326" y="401809"/>
                </a:lnTo>
                <a:lnTo>
                  <a:pt x="23936" y="398268"/>
                </a:lnTo>
                <a:lnTo>
                  <a:pt x="14937" y="390979"/>
                </a:lnTo>
                <a:lnTo>
                  <a:pt x="6492" y="382342"/>
                </a:lnTo>
                <a:lnTo>
                  <a:pt x="2739" y="375329"/>
                </a:lnTo>
                <a:lnTo>
                  <a:pt x="1071" y="366496"/>
                </a:lnTo>
                <a:lnTo>
                  <a:pt x="329" y="355268"/>
                </a:lnTo>
                <a:lnTo>
                  <a:pt x="0" y="340753"/>
                </a:lnTo>
                <a:lnTo>
                  <a:pt x="864" y="333835"/>
                </a:lnTo>
                <a:lnTo>
                  <a:pt x="2393" y="327317"/>
                </a:lnTo>
                <a:lnTo>
                  <a:pt x="4365" y="321067"/>
                </a:lnTo>
                <a:lnTo>
                  <a:pt x="11636" y="309043"/>
                </a:lnTo>
                <a:lnTo>
                  <a:pt x="16242" y="303170"/>
                </a:lnTo>
                <a:lnTo>
                  <a:pt x="22170" y="296396"/>
                </a:lnTo>
                <a:lnTo>
                  <a:pt x="28979" y="289023"/>
                </a:lnTo>
                <a:lnTo>
                  <a:pt x="49676" y="267534"/>
                </a:lnTo>
                <a:lnTo>
                  <a:pt x="55889" y="261209"/>
                </a:lnTo>
                <a:lnTo>
                  <a:pt x="61936" y="256040"/>
                </a:lnTo>
                <a:lnTo>
                  <a:pt x="67873" y="251642"/>
                </a:lnTo>
                <a:lnTo>
                  <a:pt x="73736" y="247757"/>
                </a:lnTo>
                <a:lnTo>
                  <a:pt x="79549" y="244214"/>
                </a:lnTo>
                <a:lnTo>
                  <a:pt x="85330" y="240901"/>
                </a:lnTo>
                <a:lnTo>
                  <a:pt x="91089" y="237739"/>
                </a:lnTo>
                <a:lnTo>
                  <a:pt x="96833" y="235631"/>
                </a:lnTo>
                <a:lnTo>
                  <a:pt x="102567" y="234225"/>
                </a:lnTo>
                <a:lnTo>
                  <a:pt x="108295" y="233288"/>
                </a:lnTo>
                <a:lnTo>
                  <a:pt x="114019" y="231711"/>
                </a:lnTo>
                <a:lnTo>
                  <a:pt x="119739" y="229707"/>
                </a:lnTo>
                <a:lnTo>
                  <a:pt x="125459" y="227419"/>
                </a:lnTo>
                <a:lnTo>
                  <a:pt x="131176" y="225894"/>
                </a:lnTo>
                <a:lnTo>
                  <a:pt x="136893" y="224876"/>
                </a:lnTo>
                <a:lnTo>
                  <a:pt x="142609" y="224198"/>
                </a:lnTo>
                <a:lnTo>
                  <a:pt x="148325" y="224699"/>
                </a:lnTo>
                <a:lnTo>
                  <a:pt x="154040" y="225985"/>
                </a:lnTo>
                <a:lnTo>
                  <a:pt x="159755" y="227795"/>
                </a:lnTo>
                <a:lnTo>
                  <a:pt x="165471" y="229002"/>
                </a:lnTo>
                <a:lnTo>
                  <a:pt x="171186" y="229806"/>
                </a:lnTo>
                <a:lnTo>
                  <a:pt x="176901" y="230342"/>
                </a:lnTo>
                <a:lnTo>
                  <a:pt x="182616" y="231652"/>
                </a:lnTo>
                <a:lnTo>
                  <a:pt x="188331" y="233478"/>
                </a:lnTo>
                <a:lnTo>
                  <a:pt x="194046" y="235648"/>
                </a:lnTo>
                <a:lnTo>
                  <a:pt x="199761" y="238999"/>
                </a:lnTo>
                <a:lnTo>
                  <a:pt x="205476" y="243138"/>
                </a:lnTo>
                <a:lnTo>
                  <a:pt x="211191" y="247803"/>
                </a:lnTo>
                <a:lnTo>
                  <a:pt x="217859" y="253770"/>
                </a:lnTo>
                <a:lnTo>
                  <a:pt x="232887" y="268021"/>
                </a:lnTo>
                <a:lnTo>
                  <a:pt x="239942" y="276774"/>
                </a:lnTo>
                <a:lnTo>
                  <a:pt x="246551" y="286419"/>
                </a:lnTo>
                <a:lnTo>
                  <a:pt x="252862" y="296659"/>
                </a:lnTo>
                <a:lnTo>
                  <a:pt x="258022" y="304438"/>
                </a:lnTo>
                <a:lnTo>
                  <a:pt x="266294" y="315622"/>
                </a:lnTo>
                <a:lnTo>
                  <a:pt x="273147" y="323768"/>
                </a:lnTo>
                <a:lnTo>
                  <a:pt x="282359" y="333708"/>
                </a:lnTo>
                <a:lnTo>
                  <a:pt x="296880" y="348496"/>
                </a:lnTo>
                <a:lnTo>
                  <a:pt x="308346" y="3600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7"/>
          <p:cNvSpPr/>
          <p:nvPr/>
        </p:nvSpPr>
        <p:spPr>
          <a:xfrm>
            <a:off x="5600700" y="4790330"/>
            <a:ext cx="51435" cy="53133"/>
          </a:xfrm>
          <a:custGeom>
            <a:avLst/>
            <a:gdLst/>
            <a:ahLst/>
            <a:cxnLst/>
            <a:rect l="0" t="0" r="0" b="0"/>
            <a:pathLst>
              <a:path w="51435" h="53133">
                <a:moveTo>
                  <a:pt x="0" y="53132"/>
                </a:moveTo>
                <a:lnTo>
                  <a:pt x="9102" y="44031"/>
                </a:lnTo>
                <a:lnTo>
                  <a:pt x="11783" y="40397"/>
                </a:lnTo>
                <a:lnTo>
                  <a:pt x="13570" y="37022"/>
                </a:lnTo>
                <a:lnTo>
                  <a:pt x="14761" y="33819"/>
                </a:lnTo>
                <a:lnTo>
                  <a:pt x="16508" y="30732"/>
                </a:lnTo>
                <a:lnTo>
                  <a:pt x="18625" y="27721"/>
                </a:lnTo>
                <a:lnTo>
                  <a:pt x="20989" y="24761"/>
                </a:lnTo>
                <a:lnTo>
                  <a:pt x="23518" y="21836"/>
                </a:lnTo>
                <a:lnTo>
                  <a:pt x="26156" y="18933"/>
                </a:lnTo>
                <a:lnTo>
                  <a:pt x="28868" y="16045"/>
                </a:lnTo>
                <a:lnTo>
                  <a:pt x="31627" y="12215"/>
                </a:lnTo>
                <a:lnTo>
                  <a:pt x="34420" y="7756"/>
                </a:lnTo>
                <a:lnTo>
                  <a:pt x="37234" y="2880"/>
                </a:lnTo>
                <a:lnTo>
                  <a:pt x="40062" y="581"/>
                </a:lnTo>
                <a:lnTo>
                  <a:pt x="42901" y="0"/>
                </a:lnTo>
                <a:lnTo>
                  <a:pt x="51434" y="16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28"/>
          <p:cNvSpPr/>
          <p:nvPr/>
        </p:nvSpPr>
        <p:spPr>
          <a:xfrm>
            <a:off x="5720715" y="4500562"/>
            <a:ext cx="51436" cy="385764"/>
          </a:xfrm>
          <a:custGeom>
            <a:avLst/>
            <a:gdLst/>
            <a:ahLst/>
            <a:cxnLst/>
            <a:rect l="0" t="0" r="0" b="0"/>
            <a:pathLst>
              <a:path w="51436" h="385764">
                <a:moveTo>
                  <a:pt x="0" y="0"/>
                </a:moveTo>
                <a:lnTo>
                  <a:pt x="11931" y="23864"/>
                </a:lnTo>
                <a:lnTo>
                  <a:pt x="13669" y="32102"/>
                </a:lnTo>
                <a:lnTo>
                  <a:pt x="14828" y="42356"/>
                </a:lnTo>
                <a:lnTo>
                  <a:pt x="15600" y="53955"/>
                </a:lnTo>
                <a:lnTo>
                  <a:pt x="18998" y="87163"/>
                </a:lnTo>
                <a:lnTo>
                  <a:pt x="21238" y="106686"/>
                </a:lnTo>
                <a:lnTo>
                  <a:pt x="22731" y="123512"/>
                </a:lnTo>
                <a:lnTo>
                  <a:pt x="23726" y="138539"/>
                </a:lnTo>
                <a:lnTo>
                  <a:pt x="24832" y="164443"/>
                </a:lnTo>
                <a:lnTo>
                  <a:pt x="25324" y="185481"/>
                </a:lnTo>
                <a:lnTo>
                  <a:pt x="25600" y="227043"/>
                </a:lnTo>
                <a:lnTo>
                  <a:pt x="26592" y="239944"/>
                </a:lnTo>
                <a:lnTo>
                  <a:pt x="28205" y="251403"/>
                </a:lnTo>
                <a:lnTo>
                  <a:pt x="30233" y="261899"/>
                </a:lnTo>
                <a:lnTo>
                  <a:pt x="30633" y="271755"/>
                </a:lnTo>
                <a:lnTo>
                  <a:pt x="29947" y="281182"/>
                </a:lnTo>
                <a:lnTo>
                  <a:pt x="28537" y="290325"/>
                </a:lnTo>
                <a:lnTo>
                  <a:pt x="28550" y="298325"/>
                </a:lnTo>
                <a:lnTo>
                  <a:pt x="29510" y="305564"/>
                </a:lnTo>
                <a:lnTo>
                  <a:pt x="31104" y="312294"/>
                </a:lnTo>
                <a:lnTo>
                  <a:pt x="32165" y="318686"/>
                </a:lnTo>
                <a:lnTo>
                  <a:pt x="32874" y="324853"/>
                </a:lnTo>
                <a:lnTo>
                  <a:pt x="33660" y="336784"/>
                </a:lnTo>
                <a:lnTo>
                  <a:pt x="34010" y="348437"/>
                </a:lnTo>
                <a:lnTo>
                  <a:pt x="35056" y="353259"/>
                </a:lnTo>
                <a:lnTo>
                  <a:pt x="36705" y="357426"/>
                </a:lnTo>
                <a:lnTo>
                  <a:pt x="38757" y="361156"/>
                </a:lnTo>
                <a:lnTo>
                  <a:pt x="40126" y="364596"/>
                </a:lnTo>
                <a:lnTo>
                  <a:pt x="41646" y="370958"/>
                </a:lnTo>
                <a:lnTo>
                  <a:pt x="42502" y="379895"/>
                </a:lnTo>
                <a:lnTo>
                  <a:pt x="43574" y="381850"/>
                </a:lnTo>
                <a:lnTo>
                  <a:pt x="45242" y="383155"/>
                </a:lnTo>
                <a:lnTo>
                  <a:pt x="51435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29"/>
          <p:cNvSpPr/>
          <p:nvPr/>
        </p:nvSpPr>
        <p:spPr>
          <a:xfrm>
            <a:off x="5900737" y="4629372"/>
            <a:ext cx="205741" cy="51214"/>
          </a:xfrm>
          <a:custGeom>
            <a:avLst/>
            <a:gdLst/>
            <a:ahLst/>
            <a:cxnLst/>
            <a:rect l="0" t="0" r="0" b="0"/>
            <a:pathLst>
              <a:path w="205741" h="51214">
                <a:moveTo>
                  <a:pt x="0" y="51213"/>
                </a:moveTo>
                <a:lnTo>
                  <a:pt x="13653" y="46662"/>
                </a:lnTo>
                <a:lnTo>
                  <a:pt x="19579" y="44369"/>
                </a:lnTo>
                <a:lnTo>
                  <a:pt x="25436" y="41888"/>
                </a:lnTo>
                <a:lnTo>
                  <a:pt x="31244" y="39281"/>
                </a:lnTo>
                <a:lnTo>
                  <a:pt x="36070" y="36591"/>
                </a:lnTo>
                <a:lnTo>
                  <a:pt x="40239" y="33845"/>
                </a:lnTo>
                <a:lnTo>
                  <a:pt x="43971" y="31062"/>
                </a:lnTo>
                <a:lnTo>
                  <a:pt x="50269" y="28254"/>
                </a:lnTo>
                <a:lnTo>
                  <a:pt x="58278" y="25429"/>
                </a:lnTo>
                <a:lnTo>
                  <a:pt x="67427" y="22594"/>
                </a:lnTo>
                <a:lnTo>
                  <a:pt x="78289" y="19751"/>
                </a:lnTo>
                <a:lnTo>
                  <a:pt x="114425" y="11199"/>
                </a:lnTo>
                <a:lnTo>
                  <a:pt x="124861" y="8344"/>
                </a:lnTo>
                <a:lnTo>
                  <a:pt x="134676" y="5489"/>
                </a:lnTo>
                <a:lnTo>
                  <a:pt x="143124" y="3585"/>
                </a:lnTo>
                <a:lnTo>
                  <a:pt x="150661" y="2316"/>
                </a:lnTo>
                <a:lnTo>
                  <a:pt x="157591" y="1470"/>
                </a:lnTo>
                <a:lnTo>
                  <a:pt x="165068" y="906"/>
                </a:lnTo>
                <a:lnTo>
                  <a:pt x="172910" y="530"/>
                </a:lnTo>
                <a:lnTo>
                  <a:pt x="192520" y="0"/>
                </a:lnTo>
                <a:lnTo>
                  <a:pt x="205740" y="8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0"/>
          <p:cNvSpPr/>
          <p:nvPr/>
        </p:nvSpPr>
        <p:spPr>
          <a:xfrm>
            <a:off x="5892165" y="4680585"/>
            <a:ext cx="282893" cy="85726"/>
          </a:xfrm>
          <a:custGeom>
            <a:avLst/>
            <a:gdLst/>
            <a:ahLst/>
            <a:cxnLst/>
            <a:rect l="0" t="0" r="0" b="0"/>
            <a:pathLst>
              <a:path w="282893" h="85726">
                <a:moveTo>
                  <a:pt x="0" y="85725"/>
                </a:moveTo>
                <a:lnTo>
                  <a:pt x="4551" y="81174"/>
                </a:lnTo>
                <a:lnTo>
                  <a:pt x="6843" y="79833"/>
                </a:lnTo>
                <a:lnTo>
                  <a:pt x="15574" y="76994"/>
                </a:lnTo>
                <a:lnTo>
                  <a:pt x="19908" y="75142"/>
                </a:lnTo>
                <a:lnTo>
                  <a:pt x="29802" y="70544"/>
                </a:lnTo>
                <a:lnTo>
                  <a:pt x="40550" y="65325"/>
                </a:lnTo>
                <a:lnTo>
                  <a:pt x="47989" y="62600"/>
                </a:lnTo>
                <a:lnTo>
                  <a:pt x="56757" y="59831"/>
                </a:lnTo>
                <a:lnTo>
                  <a:pt x="111858" y="43991"/>
                </a:lnTo>
                <a:lnTo>
                  <a:pt x="125055" y="40758"/>
                </a:lnTo>
                <a:lnTo>
                  <a:pt x="135757" y="38602"/>
                </a:lnTo>
                <a:lnTo>
                  <a:pt x="144797" y="37164"/>
                </a:lnTo>
                <a:lnTo>
                  <a:pt x="180274" y="30591"/>
                </a:lnTo>
                <a:lnTo>
                  <a:pt x="191620" y="28014"/>
                </a:lnTo>
                <a:lnTo>
                  <a:pt x="202042" y="25343"/>
                </a:lnTo>
                <a:lnTo>
                  <a:pt x="211846" y="22610"/>
                </a:lnTo>
                <a:lnTo>
                  <a:pt x="220289" y="19836"/>
                </a:lnTo>
                <a:lnTo>
                  <a:pt x="227822" y="17034"/>
                </a:lnTo>
                <a:lnTo>
                  <a:pt x="234748" y="14214"/>
                </a:lnTo>
                <a:lnTo>
                  <a:pt x="242224" y="11380"/>
                </a:lnTo>
                <a:lnTo>
                  <a:pt x="250065" y="8539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1"/>
          <p:cNvSpPr/>
          <p:nvPr/>
        </p:nvSpPr>
        <p:spPr>
          <a:xfrm>
            <a:off x="6235065" y="4474845"/>
            <a:ext cx="281417" cy="353069"/>
          </a:xfrm>
          <a:custGeom>
            <a:avLst/>
            <a:gdLst/>
            <a:ahLst/>
            <a:cxnLst/>
            <a:rect l="0" t="0" r="0" b="0"/>
            <a:pathLst>
              <a:path w="281417" h="353069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11931" y="4550"/>
                </a:lnTo>
                <a:lnTo>
                  <a:pt x="13669" y="6843"/>
                </a:lnTo>
                <a:lnTo>
                  <a:pt x="14828" y="9325"/>
                </a:lnTo>
                <a:lnTo>
                  <a:pt x="15600" y="11931"/>
                </a:lnTo>
                <a:lnTo>
                  <a:pt x="18998" y="17368"/>
                </a:lnTo>
                <a:lnTo>
                  <a:pt x="21238" y="20151"/>
                </a:lnTo>
                <a:lnTo>
                  <a:pt x="22731" y="23911"/>
                </a:lnTo>
                <a:lnTo>
                  <a:pt x="24390" y="33169"/>
                </a:lnTo>
                <a:lnTo>
                  <a:pt x="27667" y="43635"/>
                </a:lnTo>
                <a:lnTo>
                  <a:pt x="29875" y="49092"/>
                </a:lnTo>
                <a:lnTo>
                  <a:pt x="34868" y="62776"/>
                </a:lnTo>
                <a:lnTo>
                  <a:pt x="37532" y="70426"/>
                </a:lnTo>
                <a:lnTo>
                  <a:pt x="40261" y="77430"/>
                </a:lnTo>
                <a:lnTo>
                  <a:pt x="43033" y="84005"/>
                </a:lnTo>
                <a:lnTo>
                  <a:pt x="45834" y="90293"/>
                </a:lnTo>
                <a:lnTo>
                  <a:pt x="47701" y="97343"/>
                </a:lnTo>
                <a:lnTo>
                  <a:pt x="48946" y="104900"/>
                </a:lnTo>
                <a:lnTo>
                  <a:pt x="49775" y="112796"/>
                </a:lnTo>
                <a:lnTo>
                  <a:pt x="50328" y="120917"/>
                </a:lnTo>
                <a:lnTo>
                  <a:pt x="50697" y="129189"/>
                </a:lnTo>
                <a:lnTo>
                  <a:pt x="50943" y="137561"/>
                </a:lnTo>
                <a:lnTo>
                  <a:pt x="52059" y="146000"/>
                </a:lnTo>
                <a:lnTo>
                  <a:pt x="53756" y="154483"/>
                </a:lnTo>
                <a:lnTo>
                  <a:pt x="55840" y="162996"/>
                </a:lnTo>
                <a:lnTo>
                  <a:pt x="57229" y="171529"/>
                </a:lnTo>
                <a:lnTo>
                  <a:pt x="58155" y="180075"/>
                </a:lnTo>
                <a:lnTo>
                  <a:pt x="58772" y="188630"/>
                </a:lnTo>
                <a:lnTo>
                  <a:pt x="60136" y="197191"/>
                </a:lnTo>
                <a:lnTo>
                  <a:pt x="61999" y="205755"/>
                </a:lnTo>
                <a:lnTo>
                  <a:pt x="64192" y="214323"/>
                </a:lnTo>
                <a:lnTo>
                  <a:pt x="66607" y="227654"/>
                </a:lnTo>
                <a:lnTo>
                  <a:pt x="71830" y="262787"/>
                </a:lnTo>
                <a:lnTo>
                  <a:pt x="73604" y="277109"/>
                </a:lnTo>
                <a:lnTo>
                  <a:pt x="74787" y="288562"/>
                </a:lnTo>
                <a:lnTo>
                  <a:pt x="75576" y="298102"/>
                </a:lnTo>
                <a:lnTo>
                  <a:pt x="76101" y="306367"/>
                </a:lnTo>
                <a:lnTo>
                  <a:pt x="76685" y="320630"/>
                </a:lnTo>
                <a:lnTo>
                  <a:pt x="77014" y="339370"/>
                </a:lnTo>
                <a:lnTo>
                  <a:pt x="78012" y="344357"/>
                </a:lnTo>
                <a:lnTo>
                  <a:pt x="81662" y="352437"/>
                </a:lnTo>
                <a:lnTo>
                  <a:pt x="82064" y="353068"/>
                </a:lnTo>
                <a:lnTo>
                  <a:pt x="79030" y="345807"/>
                </a:lnTo>
                <a:lnTo>
                  <a:pt x="77709" y="336247"/>
                </a:lnTo>
                <a:lnTo>
                  <a:pt x="77400" y="326926"/>
                </a:lnTo>
                <a:lnTo>
                  <a:pt x="79222" y="318915"/>
                </a:lnTo>
                <a:lnTo>
                  <a:pt x="82342" y="308813"/>
                </a:lnTo>
                <a:lnTo>
                  <a:pt x="86327" y="297315"/>
                </a:lnTo>
                <a:lnTo>
                  <a:pt x="88984" y="286792"/>
                </a:lnTo>
                <a:lnTo>
                  <a:pt x="90755" y="276919"/>
                </a:lnTo>
                <a:lnTo>
                  <a:pt x="91936" y="267481"/>
                </a:lnTo>
                <a:lnTo>
                  <a:pt x="95581" y="256425"/>
                </a:lnTo>
                <a:lnTo>
                  <a:pt x="100868" y="244293"/>
                </a:lnTo>
                <a:lnTo>
                  <a:pt x="120784" y="204254"/>
                </a:lnTo>
                <a:lnTo>
                  <a:pt x="125290" y="197129"/>
                </a:lnTo>
                <a:lnTo>
                  <a:pt x="130199" y="190474"/>
                </a:lnTo>
                <a:lnTo>
                  <a:pt x="135377" y="184133"/>
                </a:lnTo>
                <a:lnTo>
                  <a:pt x="140734" y="178953"/>
                </a:lnTo>
                <a:lnTo>
                  <a:pt x="146210" y="174547"/>
                </a:lnTo>
                <a:lnTo>
                  <a:pt x="151765" y="170657"/>
                </a:lnTo>
                <a:lnTo>
                  <a:pt x="157374" y="167111"/>
                </a:lnTo>
                <a:lnTo>
                  <a:pt x="163019" y="163795"/>
                </a:lnTo>
                <a:lnTo>
                  <a:pt x="168686" y="160631"/>
                </a:lnTo>
                <a:lnTo>
                  <a:pt x="173417" y="157570"/>
                </a:lnTo>
                <a:lnTo>
                  <a:pt x="181215" y="151628"/>
                </a:lnTo>
                <a:lnTo>
                  <a:pt x="185579" y="148711"/>
                </a:lnTo>
                <a:lnTo>
                  <a:pt x="190394" y="145813"/>
                </a:lnTo>
                <a:lnTo>
                  <a:pt x="195509" y="142928"/>
                </a:lnTo>
                <a:lnTo>
                  <a:pt x="206273" y="137184"/>
                </a:lnTo>
                <a:lnTo>
                  <a:pt x="211810" y="134318"/>
                </a:lnTo>
                <a:lnTo>
                  <a:pt x="220503" y="131134"/>
                </a:lnTo>
                <a:lnTo>
                  <a:pt x="227541" y="129719"/>
                </a:lnTo>
                <a:lnTo>
                  <a:pt x="233844" y="129091"/>
                </a:lnTo>
                <a:lnTo>
                  <a:pt x="242360" y="131351"/>
                </a:lnTo>
                <a:lnTo>
                  <a:pt x="247299" y="133287"/>
                </a:lnTo>
                <a:lnTo>
                  <a:pt x="252495" y="136483"/>
                </a:lnTo>
                <a:lnTo>
                  <a:pt x="257865" y="140519"/>
                </a:lnTo>
                <a:lnTo>
                  <a:pt x="263350" y="145114"/>
                </a:lnTo>
                <a:lnTo>
                  <a:pt x="269444" y="152760"/>
                </a:lnTo>
                <a:lnTo>
                  <a:pt x="273105" y="159333"/>
                </a:lnTo>
                <a:lnTo>
                  <a:pt x="277907" y="165429"/>
                </a:lnTo>
                <a:lnTo>
                  <a:pt x="279569" y="171246"/>
                </a:lnTo>
                <a:lnTo>
                  <a:pt x="280676" y="178934"/>
                </a:lnTo>
                <a:lnTo>
                  <a:pt x="281416" y="187870"/>
                </a:lnTo>
                <a:lnTo>
                  <a:pt x="280955" y="197636"/>
                </a:lnTo>
                <a:lnTo>
                  <a:pt x="279696" y="207957"/>
                </a:lnTo>
                <a:lnTo>
                  <a:pt x="277904" y="218648"/>
                </a:lnTo>
                <a:lnTo>
                  <a:pt x="275756" y="226728"/>
                </a:lnTo>
                <a:lnTo>
                  <a:pt x="273372" y="233066"/>
                </a:lnTo>
                <a:lnTo>
                  <a:pt x="267231" y="243603"/>
                </a:lnTo>
                <a:lnTo>
                  <a:pt x="262926" y="249079"/>
                </a:lnTo>
                <a:lnTo>
                  <a:pt x="258152" y="254635"/>
                </a:lnTo>
                <a:lnTo>
                  <a:pt x="253064" y="260244"/>
                </a:lnTo>
                <a:lnTo>
                  <a:pt x="242330" y="271556"/>
                </a:lnTo>
                <a:lnTo>
                  <a:pt x="237753" y="277240"/>
                </a:lnTo>
                <a:lnTo>
                  <a:pt x="233749" y="282934"/>
                </a:lnTo>
                <a:lnTo>
                  <a:pt x="230128" y="288635"/>
                </a:lnTo>
                <a:lnTo>
                  <a:pt x="224856" y="293389"/>
                </a:lnTo>
                <a:lnTo>
                  <a:pt x="218484" y="297509"/>
                </a:lnTo>
                <a:lnTo>
                  <a:pt x="211378" y="301209"/>
                </a:lnTo>
                <a:lnTo>
                  <a:pt x="204736" y="305581"/>
                </a:lnTo>
                <a:lnTo>
                  <a:pt x="198403" y="310400"/>
                </a:lnTo>
                <a:lnTo>
                  <a:pt x="192276" y="315519"/>
                </a:lnTo>
                <a:lnTo>
                  <a:pt x="186287" y="319883"/>
                </a:lnTo>
                <a:lnTo>
                  <a:pt x="180388" y="323745"/>
                </a:lnTo>
                <a:lnTo>
                  <a:pt x="174551" y="327273"/>
                </a:lnTo>
                <a:lnTo>
                  <a:pt x="166850" y="330577"/>
                </a:lnTo>
                <a:lnTo>
                  <a:pt x="157906" y="333732"/>
                </a:lnTo>
                <a:lnTo>
                  <a:pt x="148133" y="336788"/>
                </a:lnTo>
                <a:lnTo>
                  <a:pt x="139713" y="338825"/>
                </a:lnTo>
                <a:lnTo>
                  <a:pt x="132194" y="340183"/>
                </a:lnTo>
                <a:lnTo>
                  <a:pt x="125277" y="341089"/>
                </a:lnTo>
                <a:lnTo>
                  <a:pt x="118760" y="341693"/>
                </a:lnTo>
                <a:lnTo>
                  <a:pt x="112511" y="342095"/>
                </a:lnTo>
                <a:lnTo>
                  <a:pt x="106439" y="342363"/>
                </a:lnTo>
                <a:lnTo>
                  <a:pt x="92074" y="342661"/>
                </a:lnTo>
                <a:lnTo>
                  <a:pt x="84243" y="342741"/>
                </a:lnTo>
                <a:lnTo>
                  <a:pt x="77116" y="341841"/>
                </a:lnTo>
                <a:lnTo>
                  <a:pt x="70461" y="340289"/>
                </a:lnTo>
                <a:lnTo>
                  <a:pt x="55193" y="335505"/>
                </a:lnTo>
                <a:lnTo>
                  <a:pt x="25717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2"/>
          <p:cNvSpPr/>
          <p:nvPr/>
        </p:nvSpPr>
        <p:spPr>
          <a:xfrm>
            <a:off x="3426594" y="5470016"/>
            <a:ext cx="416502" cy="812390"/>
          </a:xfrm>
          <a:custGeom>
            <a:avLst/>
            <a:gdLst/>
            <a:ahLst/>
            <a:cxnLst/>
            <a:rect l="0" t="0" r="0" b="0"/>
            <a:pathLst>
              <a:path w="416502" h="812390">
                <a:moveTo>
                  <a:pt x="13835" y="59246"/>
                </a:moveTo>
                <a:lnTo>
                  <a:pt x="4734" y="59246"/>
                </a:lnTo>
                <a:lnTo>
                  <a:pt x="3005" y="60199"/>
                </a:lnTo>
                <a:lnTo>
                  <a:pt x="2805" y="61787"/>
                </a:lnTo>
                <a:lnTo>
                  <a:pt x="3625" y="63797"/>
                </a:lnTo>
                <a:lnTo>
                  <a:pt x="3218" y="66090"/>
                </a:lnTo>
                <a:lnTo>
                  <a:pt x="227" y="71178"/>
                </a:lnTo>
                <a:lnTo>
                  <a:pt x="0" y="74820"/>
                </a:lnTo>
                <a:lnTo>
                  <a:pt x="3941" y="96895"/>
                </a:lnTo>
                <a:lnTo>
                  <a:pt x="5628" y="112174"/>
                </a:lnTo>
                <a:lnTo>
                  <a:pt x="11933" y="136841"/>
                </a:lnTo>
                <a:lnTo>
                  <a:pt x="17117" y="153740"/>
                </a:lnTo>
                <a:lnTo>
                  <a:pt x="20057" y="178396"/>
                </a:lnTo>
                <a:lnTo>
                  <a:pt x="20840" y="192972"/>
                </a:lnTo>
                <a:lnTo>
                  <a:pt x="22316" y="206499"/>
                </a:lnTo>
                <a:lnTo>
                  <a:pt x="26494" y="231690"/>
                </a:lnTo>
                <a:lnTo>
                  <a:pt x="31527" y="255585"/>
                </a:lnTo>
                <a:lnTo>
                  <a:pt x="37891" y="279858"/>
                </a:lnTo>
                <a:lnTo>
                  <a:pt x="42255" y="292998"/>
                </a:lnTo>
                <a:lnTo>
                  <a:pt x="58396" y="339205"/>
                </a:lnTo>
                <a:lnTo>
                  <a:pt x="70756" y="363114"/>
                </a:lnTo>
                <a:lnTo>
                  <a:pt x="76599" y="374004"/>
                </a:lnTo>
                <a:lnTo>
                  <a:pt x="81395" y="378622"/>
                </a:lnTo>
                <a:lnTo>
                  <a:pt x="94344" y="386293"/>
                </a:lnTo>
                <a:lnTo>
                  <a:pt x="107085" y="390338"/>
                </a:lnTo>
                <a:lnTo>
                  <a:pt x="113149" y="391416"/>
                </a:lnTo>
                <a:lnTo>
                  <a:pt x="119097" y="391183"/>
                </a:lnTo>
                <a:lnTo>
                  <a:pt x="130786" y="388384"/>
                </a:lnTo>
                <a:lnTo>
                  <a:pt x="143526" y="386003"/>
                </a:lnTo>
                <a:lnTo>
                  <a:pt x="152756" y="380366"/>
                </a:lnTo>
                <a:lnTo>
                  <a:pt x="162255" y="371511"/>
                </a:lnTo>
                <a:lnTo>
                  <a:pt x="173911" y="355816"/>
                </a:lnTo>
                <a:lnTo>
                  <a:pt x="183723" y="344725"/>
                </a:lnTo>
                <a:lnTo>
                  <a:pt x="194433" y="330905"/>
                </a:lnTo>
                <a:lnTo>
                  <a:pt x="204591" y="315239"/>
                </a:lnTo>
                <a:lnTo>
                  <a:pt x="212281" y="298751"/>
                </a:lnTo>
                <a:lnTo>
                  <a:pt x="231066" y="255200"/>
                </a:lnTo>
                <a:lnTo>
                  <a:pt x="235808" y="240364"/>
                </a:lnTo>
                <a:lnTo>
                  <a:pt x="238970" y="226664"/>
                </a:lnTo>
                <a:lnTo>
                  <a:pt x="244388" y="201282"/>
                </a:lnTo>
                <a:lnTo>
                  <a:pt x="253146" y="177300"/>
                </a:lnTo>
                <a:lnTo>
                  <a:pt x="260848" y="156483"/>
                </a:lnTo>
                <a:lnTo>
                  <a:pt x="273554" y="119834"/>
                </a:lnTo>
                <a:lnTo>
                  <a:pt x="276903" y="99827"/>
                </a:lnTo>
                <a:lnTo>
                  <a:pt x="279345" y="80139"/>
                </a:lnTo>
                <a:lnTo>
                  <a:pt x="285121" y="58346"/>
                </a:lnTo>
                <a:lnTo>
                  <a:pt x="287257" y="38871"/>
                </a:lnTo>
                <a:lnTo>
                  <a:pt x="287889" y="17332"/>
                </a:lnTo>
                <a:lnTo>
                  <a:pt x="288037" y="7915"/>
                </a:lnTo>
                <a:lnTo>
                  <a:pt x="287124" y="5023"/>
                </a:lnTo>
                <a:lnTo>
                  <a:pt x="285563" y="3095"/>
                </a:lnTo>
                <a:lnTo>
                  <a:pt x="283570" y="1809"/>
                </a:lnTo>
                <a:lnTo>
                  <a:pt x="283193" y="953"/>
                </a:lnTo>
                <a:lnTo>
                  <a:pt x="283895" y="381"/>
                </a:lnTo>
                <a:lnTo>
                  <a:pt x="285315" y="0"/>
                </a:lnTo>
                <a:lnTo>
                  <a:pt x="286262" y="699"/>
                </a:lnTo>
                <a:lnTo>
                  <a:pt x="286893" y="2117"/>
                </a:lnTo>
                <a:lnTo>
                  <a:pt x="287595" y="7185"/>
                </a:lnTo>
                <a:lnTo>
                  <a:pt x="287906" y="15788"/>
                </a:lnTo>
                <a:lnTo>
                  <a:pt x="288942" y="19796"/>
                </a:lnTo>
                <a:lnTo>
                  <a:pt x="300066" y="40634"/>
                </a:lnTo>
                <a:lnTo>
                  <a:pt x="308300" y="56800"/>
                </a:lnTo>
                <a:lnTo>
                  <a:pt x="316477" y="80702"/>
                </a:lnTo>
                <a:lnTo>
                  <a:pt x="332697" y="132170"/>
                </a:lnTo>
                <a:lnTo>
                  <a:pt x="341607" y="154205"/>
                </a:lnTo>
                <a:lnTo>
                  <a:pt x="350964" y="177650"/>
                </a:lnTo>
                <a:lnTo>
                  <a:pt x="354793" y="190569"/>
                </a:lnTo>
                <a:lnTo>
                  <a:pt x="390277" y="330685"/>
                </a:lnTo>
                <a:lnTo>
                  <a:pt x="402758" y="383086"/>
                </a:lnTo>
                <a:lnTo>
                  <a:pt x="407420" y="403727"/>
                </a:lnTo>
                <a:lnTo>
                  <a:pt x="410527" y="422250"/>
                </a:lnTo>
                <a:lnTo>
                  <a:pt x="412599" y="439361"/>
                </a:lnTo>
                <a:lnTo>
                  <a:pt x="413980" y="455531"/>
                </a:lnTo>
                <a:lnTo>
                  <a:pt x="414901" y="475836"/>
                </a:lnTo>
                <a:lnTo>
                  <a:pt x="416197" y="544207"/>
                </a:lnTo>
                <a:lnTo>
                  <a:pt x="416501" y="577044"/>
                </a:lnTo>
                <a:lnTo>
                  <a:pt x="415629" y="591135"/>
                </a:lnTo>
                <a:lnTo>
                  <a:pt x="414095" y="604339"/>
                </a:lnTo>
                <a:lnTo>
                  <a:pt x="409851" y="629170"/>
                </a:lnTo>
                <a:lnTo>
                  <a:pt x="404790" y="652906"/>
                </a:lnTo>
                <a:lnTo>
                  <a:pt x="400202" y="666474"/>
                </a:lnTo>
                <a:lnTo>
                  <a:pt x="394286" y="681235"/>
                </a:lnTo>
                <a:lnTo>
                  <a:pt x="381997" y="709066"/>
                </a:lnTo>
                <a:lnTo>
                  <a:pt x="373360" y="727785"/>
                </a:lnTo>
                <a:lnTo>
                  <a:pt x="363807" y="742455"/>
                </a:lnTo>
                <a:lnTo>
                  <a:pt x="353210" y="755324"/>
                </a:lnTo>
                <a:lnTo>
                  <a:pt x="342152" y="767394"/>
                </a:lnTo>
                <a:lnTo>
                  <a:pt x="335583" y="772328"/>
                </a:lnTo>
                <a:lnTo>
                  <a:pt x="328346" y="776569"/>
                </a:lnTo>
                <a:lnTo>
                  <a:pt x="300751" y="790220"/>
                </a:lnTo>
                <a:lnTo>
                  <a:pt x="293695" y="793259"/>
                </a:lnTo>
                <a:lnTo>
                  <a:pt x="286134" y="796238"/>
                </a:lnTo>
                <a:lnTo>
                  <a:pt x="278235" y="799177"/>
                </a:lnTo>
                <a:lnTo>
                  <a:pt x="271064" y="801136"/>
                </a:lnTo>
                <a:lnTo>
                  <a:pt x="264379" y="802442"/>
                </a:lnTo>
                <a:lnTo>
                  <a:pt x="258017" y="803312"/>
                </a:lnTo>
                <a:lnTo>
                  <a:pt x="250918" y="803892"/>
                </a:lnTo>
                <a:lnTo>
                  <a:pt x="243328" y="804280"/>
                </a:lnTo>
                <a:lnTo>
                  <a:pt x="235410" y="804538"/>
                </a:lnTo>
                <a:lnTo>
                  <a:pt x="227275" y="805662"/>
                </a:lnTo>
                <a:lnTo>
                  <a:pt x="218993" y="807364"/>
                </a:lnTo>
                <a:lnTo>
                  <a:pt x="210615" y="809451"/>
                </a:lnTo>
                <a:lnTo>
                  <a:pt x="203124" y="810843"/>
                </a:lnTo>
                <a:lnTo>
                  <a:pt x="196225" y="811771"/>
                </a:lnTo>
                <a:lnTo>
                  <a:pt x="189721" y="812389"/>
                </a:lnTo>
                <a:lnTo>
                  <a:pt x="182527" y="811849"/>
                </a:lnTo>
                <a:lnTo>
                  <a:pt x="174874" y="810537"/>
                </a:lnTo>
                <a:lnTo>
                  <a:pt x="166915" y="808709"/>
                </a:lnTo>
                <a:lnTo>
                  <a:pt x="158751" y="807490"/>
                </a:lnTo>
                <a:lnTo>
                  <a:pt x="150451" y="806678"/>
                </a:lnTo>
                <a:lnTo>
                  <a:pt x="142060" y="806137"/>
                </a:lnTo>
                <a:lnTo>
                  <a:pt x="134561" y="804823"/>
                </a:lnTo>
                <a:lnTo>
                  <a:pt x="127656" y="802995"/>
                </a:lnTo>
                <a:lnTo>
                  <a:pt x="121149" y="800824"/>
                </a:lnTo>
                <a:lnTo>
                  <a:pt x="113000" y="798424"/>
                </a:lnTo>
                <a:lnTo>
                  <a:pt x="93786" y="793217"/>
                </a:lnTo>
                <a:lnTo>
                  <a:pt x="85233" y="790495"/>
                </a:lnTo>
                <a:lnTo>
                  <a:pt x="77627" y="787728"/>
                </a:lnTo>
                <a:lnTo>
                  <a:pt x="70650" y="784931"/>
                </a:lnTo>
                <a:lnTo>
                  <a:pt x="65047" y="781161"/>
                </a:lnTo>
                <a:lnTo>
                  <a:pt x="56281" y="771892"/>
                </a:lnTo>
                <a:lnTo>
                  <a:pt x="46670" y="761423"/>
                </a:lnTo>
                <a:lnTo>
                  <a:pt x="37954" y="751372"/>
                </a:lnTo>
                <a:lnTo>
                  <a:pt x="35629" y="747359"/>
                </a:lnTo>
                <a:lnTo>
                  <a:pt x="22408" y="7279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33"/>
          <p:cNvSpPr/>
          <p:nvPr/>
        </p:nvSpPr>
        <p:spPr>
          <a:xfrm>
            <a:off x="3946207" y="5460894"/>
            <a:ext cx="394336" cy="25507"/>
          </a:xfrm>
          <a:custGeom>
            <a:avLst/>
            <a:gdLst/>
            <a:ahLst/>
            <a:cxnLst/>
            <a:rect l="0" t="0" r="0" b="0"/>
            <a:pathLst>
              <a:path w="394336" h="25507">
                <a:moveTo>
                  <a:pt x="0" y="25506"/>
                </a:moveTo>
                <a:lnTo>
                  <a:pt x="13652" y="20955"/>
                </a:lnTo>
                <a:lnTo>
                  <a:pt x="20532" y="19614"/>
                </a:lnTo>
                <a:lnTo>
                  <a:pt x="27975" y="18720"/>
                </a:lnTo>
                <a:lnTo>
                  <a:pt x="35795" y="18125"/>
                </a:lnTo>
                <a:lnTo>
                  <a:pt x="42914" y="17727"/>
                </a:lnTo>
                <a:lnTo>
                  <a:pt x="55903" y="17286"/>
                </a:lnTo>
                <a:lnTo>
                  <a:pt x="71559" y="15263"/>
                </a:lnTo>
                <a:lnTo>
                  <a:pt x="139630" y="5220"/>
                </a:lnTo>
                <a:lnTo>
                  <a:pt x="155951" y="3409"/>
                </a:lnTo>
                <a:lnTo>
                  <a:pt x="169690" y="2202"/>
                </a:lnTo>
                <a:lnTo>
                  <a:pt x="183612" y="1398"/>
                </a:lnTo>
                <a:lnTo>
                  <a:pt x="211780" y="503"/>
                </a:lnTo>
                <a:lnTo>
                  <a:pt x="245312" y="0"/>
                </a:lnTo>
                <a:lnTo>
                  <a:pt x="254029" y="882"/>
                </a:lnTo>
                <a:lnTo>
                  <a:pt x="261745" y="2422"/>
                </a:lnTo>
                <a:lnTo>
                  <a:pt x="268794" y="4402"/>
                </a:lnTo>
                <a:lnTo>
                  <a:pt x="276351" y="5721"/>
                </a:lnTo>
                <a:lnTo>
                  <a:pt x="284247" y="6601"/>
                </a:lnTo>
                <a:lnTo>
                  <a:pt x="292368" y="7188"/>
                </a:lnTo>
                <a:lnTo>
                  <a:pt x="298734" y="8531"/>
                </a:lnTo>
                <a:lnTo>
                  <a:pt x="303931" y="10379"/>
                </a:lnTo>
                <a:lnTo>
                  <a:pt x="308348" y="12564"/>
                </a:lnTo>
                <a:lnTo>
                  <a:pt x="313198" y="14020"/>
                </a:lnTo>
                <a:lnTo>
                  <a:pt x="318336" y="14991"/>
                </a:lnTo>
                <a:lnTo>
                  <a:pt x="323667" y="15639"/>
                </a:lnTo>
                <a:lnTo>
                  <a:pt x="330078" y="16070"/>
                </a:lnTo>
                <a:lnTo>
                  <a:pt x="337209" y="16358"/>
                </a:lnTo>
                <a:lnTo>
                  <a:pt x="394335" y="255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4"/>
          <p:cNvSpPr/>
          <p:nvPr/>
        </p:nvSpPr>
        <p:spPr>
          <a:xfrm>
            <a:off x="3926406" y="5657850"/>
            <a:ext cx="414137" cy="17010"/>
          </a:xfrm>
          <a:custGeom>
            <a:avLst/>
            <a:gdLst/>
            <a:ahLst/>
            <a:cxnLst/>
            <a:rect l="0" t="0" r="0" b="0"/>
            <a:pathLst>
              <a:path w="414137" h="17010">
                <a:moveTo>
                  <a:pt x="28373" y="0"/>
                </a:moveTo>
                <a:lnTo>
                  <a:pt x="14721" y="4551"/>
                </a:lnTo>
                <a:lnTo>
                  <a:pt x="9747" y="6843"/>
                </a:lnTo>
                <a:lnTo>
                  <a:pt x="5478" y="9325"/>
                </a:lnTo>
                <a:lnTo>
                  <a:pt x="1680" y="11931"/>
                </a:lnTo>
                <a:lnTo>
                  <a:pt x="100" y="13669"/>
                </a:lnTo>
                <a:lnTo>
                  <a:pt x="0" y="14828"/>
                </a:lnTo>
                <a:lnTo>
                  <a:pt x="885" y="15600"/>
                </a:lnTo>
                <a:lnTo>
                  <a:pt x="2428" y="16115"/>
                </a:lnTo>
                <a:lnTo>
                  <a:pt x="4409" y="16458"/>
                </a:lnTo>
                <a:lnTo>
                  <a:pt x="11748" y="16941"/>
                </a:lnTo>
                <a:lnTo>
                  <a:pt x="14432" y="17009"/>
                </a:lnTo>
                <a:lnTo>
                  <a:pt x="19079" y="16102"/>
                </a:lnTo>
                <a:lnTo>
                  <a:pt x="25035" y="14545"/>
                </a:lnTo>
                <a:lnTo>
                  <a:pt x="31863" y="12554"/>
                </a:lnTo>
                <a:lnTo>
                  <a:pt x="43082" y="11226"/>
                </a:lnTo>
                <a:lnTo>
                  <a:pt x="57229" y="10342"/>
                </a:lnTo>
                <a:lnTo>
                  <a:pt x="86919" y="9359"/>
                </a:lnTo>
                <a:lnTo>
                  <a:pt x="129261" y="8728"/>
                </a:lnTo>
                <a:lnTo>
                  <a:pt x="138494" y="8676"/>
                </a:lnTo>
                <a:lnTo>
                  <a:pt x="147507" y="7689"/>
                </a:lnTo>
                <a:lnTo>
                  <a:pt x="156374" y="6079"/>
                </a:lnTo>
                <a:lnTo>
                  <a:pt x="165142" y="4052"/>
                </a:lnTo>
                <a:lnTo>
                  <a:pt x="173845" y="2702"/>
                </a:lnTo>
                <a:lnTo>
                  <a:pt x="182505" y="1801"/>
                </a:lnTo>
                <a:lnTo>
                  <a:pt x="191135" y="1201"/>
                </a:lnTo>
                <a:lnTo>
                  <a:pt x="199746" y="1753"/>
                </a:lnTo>
                <a:lnTo>
                  <a:pt x="208345" y="3074"/>
                </a:lnTo>
                <a:lnTo>
                  <a:pt x="216934" y="4907"/>
                </a:lnTo>
                <a:lnTo>
                  <a:pt x="225518" y="6128"/>
                </a:lnTo>
                <a:lnTo>
                  <a:pt x="234098" y="6943"/>
                </a:lnTo>
                <a:lnTo>
                  <a:pt x="242676" y="7486"/>
                </a:lnTo>
                <a:lnTo>
                  <a:pt x="259826" y="8090"/>
                </a:lnTo>
                <a:lnTo>
                  <a:pt x="295707" y="8429"/>
                </a:lnTo>
                <a:lnTo>
                  <a:pt x="312324" y="8477"/>
                </a:lnTo>
                <a:lnTo>
                  <a:pt x="328164" y="9461"/>
                </a:lnTo>
                <a:lnTo>
                  <a:pt x="343486" y="11070"/>
                </a:lnTo>
                <a:lnTo>
                  <a:pt x="358463" y="13095"/>
                </a:lnTo>
                <a:lnTo>
                  <a:pt x="370354" y="13492"/>
                </a:lnTo>
                <a:lnTo>
                  <a:pt x="380185" y="12805"/>
                </a:lnTo>
                <a:lnTo>
                  <a:pt x="388644" y="11394"/>
                </a:lnTo>
                <a:lnTo>
                  <a:pt x="395237" y="10454"/>
                </a:lnTo>
                <a:lnTo>
                  <a:pt x="400584" y="9826"/>
                </a:lnTo>
                <a:lnTo>
                  <a:pt x="410121" y="8944"/>
                </a:lnTo>
                <a:lnTo>
                  <a:pt x="4141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35"/>
          <p:cNvSpPr/>
          <p:nvPr/>
        </p:nvSpPr>
        <p:spPr>
          <a:xfrm>
            <a:off x="4610029" y="5237979"/>
            <a:ext cx="442031" cy="342671"/>
          </a:xfrm>
          <a:custGeom>
            <a:avLst/>
            <a:gdLst/>
            <a:ahLst/>
            <a:cxnLst/>
            <a:rect l="0" t="0" r="0" b="0"/>
            <a:pathLst>
              <a:path w="442031" h="342671">
                <a:moveTo>
                  <a:pt x="21978" y="94116"/>
                </a:moveTo>
                <a:lnTo>
                  <a:pt x="26529" y="85014"/>
                </a:lnTo>
                <a:lnTo>
                  <a:pt x="33910" y="74803"/>
                </a:lnTo>
                <a:lnTo>
                  <a:pt x="38505" y="69811"/>
                </a:lnTo>
                <a:lnTo>
                  <a:pt x="51231" y="56643"/>
                </a:lnTo>
                <a:lnTo>
                  <a:pt x="63872" y="46346"/>
                </a:lnTo>
                <a:lnTo>
                  <a:pt x="75840" y="38595"/>
                </a:lnTo>
                <a:lnTo>
                  <a:pt x="87509" y="31974"/>
                </a:lnTo>
                <a:lnTo>
                  <a:pt x="113891" y="18342"/>
                </a:lnTo>
                <a:lnTo>
                  <a:pt x="136736" y="6788"/>
                </a:lnTo>
                <a:lnTo>
                  <a:pt x="144203" y="4465"/>
                </a:lnTo>
                <a:lnTo>
                  <a:pt x="152039" y="2916"/>
                </a:lnTo>
                <a:lnTo>
                  <a:pt x="160120" y="1883"/>
                </a:lnTo>
                <a:lnTo>
                  <a:pt x="167413" y="1195"/>
                </a:lnTo>
                <a:lnTo>
                  <a:pt x="180596" y="430"/>
                </a:lnTo>
                <a:lnTo>
                  <a:pt x="192805" y="90"/>
                </a:lnTo>
                <a:lnTo>
                  <a:pt x="198728" y="0"/>
                </a:lnTo>
                <a:lnTo>
                  <a:pt x="203629" y="892"/>
                </a:lnTo>
                <a:lnTo>
                  <a:pt x="211614" y="4423"/>
                </a:lnTo>
                <a:lnTo>
                  <a:pt x="223418" y="11707"/>
                </a:lnTo>
                <a:lnTo>
                  <a:pt x="235332" y="20342"/>
                </a:lnTo>
                <a:lnTo>
                  <a:pt x="238509" y="23978"/>
                </a:lnTo>
                <a:lnTo>
                  <a:pt x="245520" y="33647"/>
                </a:lnTo>
                <a:lnTo>
                  <a:pt x="250870" y="40570"/>
                </a:lnTo>
                <a:lnTo>
                  <a:pt x="256423" y="49998"/>
                </a:lnTo>
                <a:lnTo>
                  <a:pt x="258285" y="56131"/>
                </a:lnTo>
                <a:lnTo>
                  <a:pt x="259526" y="63078"/>
                </a:lnTo>
                <a:lnTo>
                  <a:pt x="260353" y="70566"/>
                </a:lnTo>
                <a:lnTo>
                  <a:pt x="259952" y="79368"/>
                </a:lnTo>
                <a:lnTo>
                  <a:pt x="258733" y="89047"/>
                </a:lnTo>
                <a:lnTo>
                  <a:pt x="256967" y="99309"/>
                </a:lnTo>
                <a:lnTo>
                  <a:pt x="253885" y="110913"/>
                </a:lnTo>
                <a:lnTo>
                  <a:pt x="249925" y="123411"/>
                </a:lnTo>
                <a:lnTo>
                  <a:pt x="234433" y="168588"/>
                </a:lnTo>
                <a:lnTo>
                  <a:pt x="231242" y="177102"/>
                </a:lnTo>
                <a:lnTo>
                  <a:pt x="228163" y="184682"/>
                </a:lnTo>
                <a:lnTo>
                  <a:pt x="225157" y="191641"/>
                </a:lnTo>
                <a:lnTo>
                  <a:pt x="220295" y="201043"/>
                </a:lnTo>
                <a:lnTo>
                  <a:pt x="207274" y="224189"/>
                </a:lnTo>
                <a:lnTo>
                  <a:pt x="200754" y="235123"/>
                </a:lnTo>
                <a:lnTo>
                  <a:pt x="188429" y="254893"/>
                </a:lnTo>
                <a:lnTo>
                  <a:pt x="181523" y="263213"/>
                </a:lnTo>
                <a:lnTo>
                  <a:pt x="174061" y="270665"/>
                </a:lnTo>
                <a:lnTo>
                  <a:pt x="166229" y="277537"/>
                </a:lnTo>
                <a:lnTo>
                  <a:pt x="152448" y="290254"/>
                </a:lnTo>
                <a:lnTo>
                  <a:pt x="146105" y="296312"/>
                </a:lnTo>
                <a:lnTo>
                  <a:pt x="140925" y="302256"/>
                </a:lnTo>
                <a:lnTo>
                  <a:pt x="136518" y="308123"/>
                </a:lnTo>
                <a:lnTo>
                  <a:pt x="132628" y="313940"/>
                </a:lnTo>
                <a:lnTo>
                  <a:pt x="127177" y="318770"/>
                </a:lnTo>
                <a:lnTo>
                  <a:pt x="113501" y="326677"/>
                </a:lnTo>
                <a:lnTo>
                  <a:pt x="102977" y="333366"/>
                </a:lnTo>
                <a:lnTo>
                  <a:pt x="98837" y="336483"/>
                </a:lnTo>
                <a:lnTo>
                  <a:pt x="94173" y="338562"/>
                </a:lnTo>
                <a:lnTo>
                  <a:pt x="83909" y="340871"/>
                </a:lnTo>
                <a:lnTo>
                  <a:pt x="70458" y="341897"/>
                </a:lnTo>
                <a:lnTo>
                  <a:pt x="51900" y="342475"/>
                </a:lnTo>
                <a:lnTo>
                  <a:pt x="37829" y="342646"/>
                </a:lnTo>
                <a:lnTo>
                  <a:pt x="32545" y="342670"/>
                </a:lnTo>
                <a:lnTo>
                  <a:pt x="28070" y="341733"/>
                </a:lnTo>
                <a:lnTo>
                  <a:pt x="20558" y="338153"/>
                </a:lnTo>
                <a:lnTo>
                  <a:pt x="10974" y="330782"/>
                </a:lnTo>
                <a:lnTo>
                  <a:pt x="8927" y="328094"/>
                </a:lnTo>
                <a:lnTo>
                  <a:pt x="6653" y="322566"/>
                </a:lnTo>
                <a:lnTo>
                  <a:pt x="5642" y="314394"/>
                </a:lnTo>
                <a:lnTo>
                  <a:pt x="5373" y="309548"/>
                </a:lnTo>
                <a:lnTo>
                  <a:pt x="4240" y="303459"/>
                </a:lnTo>
                <a:lnTo>
                  <a:pt x="2533" y="296544"/>
                </a:lnTo>
                <a:lnTo>
                  <a:pt x="442" y="289075"/>
                </a:lnTo>
                <a:lnTo>
                  <a:pt x="0" y="283143"/>
                </a:lnTo>
                <a:lnTo>
                  <a:pt x="659" y="278237"/>
                </a:lnTo>
                <a:lnTo>
                  <a:pt x="2978" y="270245"/>
                </a:lnTo>
                <a:lnTo>
                  <a:pt x="4008" y="263518"/>
                </a:lnTo>
                <a:lnTo>
                  <a:pt x="5236" y="260390"/>
                </a:lnTo>
                <a:lnTo>
                  <a:pt x="9140" y="254376"/>
                </a:lnTo>
                <a:lnTo>
                  <a:pt x="16692" y="245634"/>
                </a:lnTo>
                <a:lnTo>
                  <a:pt x="29513" y="237012"/>
                </a:lnTo>
                <a:lnTo>
                  <a:pt x="40827" y="228424"/>
                </a:lnTo>
                <a:lnTo>
                  <a:pt x="45021" y="226518"/>
                </a:lnTo>
                <a:lnTo>
                  <a:pt x="54762" y="224398"/>
                </a:lnTo>
                <a:lnTo>
                  <a:pt x="67981" y="223457"/>
                </a:lnTo>
                <a:lnTo>
                  <a:pt x="75507" y="223205"/>
                </a:lnTo>
                <a:lnTo>
                  <a:pt x="85287" y="222086"/>
                </a:lnTo>
                <a:lnTo>
                  <a:pt x="96569" y="220386"/>
                </a:lnTo>
                <a:lnTo>
                  <a:pt x="108853" y="218301"/>
                </a:lnTo>
                <a:lnTo>
                  <a:pt x="121805" y="217863"/>
                </a:lnTo>
                <a:lnTo>
                  <a:pt x="135201" y="218524"/>
                </a:lnTo>
                <a:lnTo>
                  <a:pt x="148896" y="219918"/>
                </a:lnTo>
                <a:lnTo>
                  <a:pt x="160882" y="220846"/>
                </a:lnTo>
                <a:lnTo>
                  <a:pt x="171731" y="221465"/>
                </a:lnTo>
                <a:lnTo>
                  <a:pt x="181821" y="221878"/>
                </a:lnTo>
                <a:lnTo>
                  <a:pt x="194263" y="223105"/>
                </a:lnTo>
                <a:lnTo>
                  <a:pt x="208272" y="224877"/>
                </a:lnTo>
                <a:lnTo>
                  <a:pt x="223327" y="227010"/>
                </a:lnTo>
                <a:lnTo>
                  <a:pt x="240983" y="230336"/>
                </a:lnTo>
                <a:lnTo>
                  <a:pt x="280921" y="239113"/>
                </a:lnTo>
                <a:lnTo>
                  <a:pt x="297477" y="242216"/>
                </a:lnTo>
                <a:lnTo>
                  <a:pt x="311372" y="244284"/>
                </a:lnTo>
                <a:lnTo>
                  <a:pt x="323492" y="245663"/>
                </a:lnTo>
                <a:lnTo>
                  <a:pt x="333477" y="247535"/>
                </a:lnTo>
                <a:lnTo>
                  <a:pt x="342039" y="249735"/>
                </a:lnTo>
                <a:lnTo>
                  <a:pt x="349652" y="252154"/>
                </a:lnTo>
                <a:lnTo>
                  <a:pt x="363191" y="254843"/>
                </a:lnTo>
                <a:lnTo>
                  <a:pt x="376511" y="256037"/>
                </a:lnTo>
                <a:lnTo>
                  <a:pt x="384063" y="256356"/>
                </a:lnTo>
                <a:lnTo>
                  <a:pt x="442030" y="2569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36"/>
          <p:cNvSpPr/>
          <p:nvPr/>
        </p:nvSpPr>
        <p:spPr>
          <a:xfrm>
            <a:off x="4520565" y="5615384"/>
            <a:ext cx="694373" cy="145337"/>
          </a:xfrm>
          <a:custGeom>
            <a:avLst/>
            <a:gdLst/>
            <a:ahLst/>
            <a:cxnLst/>
            <a:rect l="0" t="0" r="0" b="0"/>
            <a:pathLst>
              <a:path w="694373" h="145337">
                <a:moveTo>
                  <a:pt x="0" y="145336"/>
                </a:moveTo>
                <a:lnTo>
                  <a:pt x="4551" y="145336"/>
                </a:lnTo>
                <a:lnTo>
                  <a:pt x="9701" y="143431"/>
                </a:lnTo>
                <a:lnTo>
                  <a:pt x="16945" y="140256"/>
                </a:lnTo>
                <a:lnTo>
                  <a:pt x="35153" y="131648"/>
                </a:lnTo>
                <a:lnTo>
                  <a:pt x="89072" y="105033"/>
                </a:lnTo>
                <a:lnTo>
                  <a:pt x="99386" y="100370"/>
                </a:lnTo>
                <a:lnTo>
                  <a:pt x="109120" y="96308"/>
                </a:lnTo>
                <a:lnTo>
                  <a:pt x="118466" y="92648"/>
                </a:lnTo>
                <a:lnTo>
                  <a:pt x="128507" y="89256"/>
                </a:lnTo>
                <a:lnTo>
                  <a:pt x="139012" y="86042"/>
                </a:lnTo>
                <a:lnTo>
                  <a:pt x="160843" y="79930"/>
                </a:lnTo>
                <a:lnTo>
                  <a:pt x="183245" y="74039"/>
                </a:lnTo>
                <a:lnTo>
                  <a:pt x="195506" y="70182"/>
                </a:lnTo>
                <a:lnTo>
                  <a:pt x="208442" y="65706"/>
                </a:lnTo>
                <a:lnTo>
                  <a:pt x="221829" y="60817"/>
                </a:lnTo>
                <a:lnTo>
                  <a:pt x="234563" y="56605"/>
                </a:lnTo>
                <a:lnTo>
                  <a:pt x="246863" y="52844"/>
                </a:lnTo>
                <a:lnTo>
                  <a:pt x="258873" y="49385"/>
                </a:lnTo>
                <a:lnTo>
                  <a:pt x="271642" y="46126"/>
                </a:lnTo>
                <a:lnTo>
                  <a:pt x="348705" y="28249"/>
                </a:lnTo>
                <a:lnTo>
                  <a:pt x="375642" y="22495"/>
                </a:lnTo>
                <a:lnTo>
                  <a:pt x="393303" y="19626"/>
                </a:lnTo>
                <a:lnTo>
                  <a:pt x="435786" y="13900"/>
                </a:lnTo>
                <a:lnTo>
                  <a:pt x="455306" y="11992"/>
                </a:lnTo>
                <a:lnTo>
                  <a:pt x="473083" y="10720"/>
                </a:lnTo>
                <a:lnTo>
                  <a:pt x="489696" y="9872"/>
                </a:lnTo>
                <a:lnTo>
                  <a:pt x="508391" y="8354"/>
                </a:lnTo>
                <a:lnTo>
                  <a:pt x="566348" y="2619"/>
                </a:lnTo>
                <a:lnTo>
                  <a:pt x="580447" y="1614"/>
                </a:lnTo>
                <a:lnTo>
                  <a:pt x="592705" y="944"/>
                </a:lnTo>
                <a:lnTo>
                  <a:pt x="621564" y="199"/>
                </a:lnTo>
                <a:lnTo>
                  <a:pt x="637260" y="0"/>
                </a:lnTo>
                <a:lnTo>
                  <a:pt x="650583" y="821"/>
                </a:lnTo>
                <a:lnTo>
                  <a:pt x="662322" y="2320"/>
                </a:lnTo>
                <a:lnTo>
                  <a:pt x="694372" y="8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37"/>
          <p:cNvSpPr/>
          <p:nvPr/>
        </p:nvSpPr>
        <p:spPr>
          <a:xfrm>
            <a:off x="4657725" y="5778377"/>
            <a:ext cx="299888" cy="443628"/>
          </a:xfrm>
          <a:custGeom>
            <a:avLst/>
            <a:gdLst/>
            <a:ahLst/>
            <a:cxnLst/>
            <a:rect l="0" t="0" r="0" b="0"/>
            <a:pathLst>
              <a:path w="299888" h="443628">
                <a:moveTo>
                  <a:pt x="42862" y="76640"/>
                </a:moveTo>
                <a:lnTo>
                  <a:pt x="47413" y="62988"/>
                </a:lnTo>
                <a:lnTo>
                  <a:pt x="50658" y="58013"/>
                </a:lnTo>
                <a:lnTo>
                  <a:pt x="59345" y="49947"/>
                </a:lnTo>
                <a:lnTo>
                  <a:pt x="67015" y="40646"/>
                </a:lnTo>
                <a:lnTo>
                  <a:pt x="70394" y="35499"/>
                </a:lnTo>
                <a:lnTo>
                  <a:pt x="79229" y="27241"/>
                </a:lnTo>
                <a:lnTo>
                  <a:pt x="84252" y="23704"/>
                </a:lnTo>
                <a:lnTo>
                  <a:pt x="90458" y="20395"/>
                </a:lnTo>
                <a:lnTo>
                  <a:pt x="97452" y="17236"/>
                </a:lnTo>
                <a:lnTo>
                  <a:pt x="104973" y="14177"/>
                </a:lnTo>
                <a:lnTo>
                  <a:pt x="113797" y="11186"/>
                </a:lnTo>
                <a:lnTo>
                  <a:pt x="123489" y="8239"/>
                </a:lnTo>
                <a:lnTo>
                  <a:pt x="133761" y="5321"/>
                </a:lnTo>
                <a:lnTo>
                  <a:pt x="142514" y="3377"/>
                </a:lnTo>
                <a:lnTo>
                  <a:pt x="150254" y="2081"/>
                </a:lnTo>
                <a:lnTo>
                  <a:pt x="157319" y="1216"/>
                </a:lnTo>
                <a:lnTo>
                  <a:pt x="163934" y="640"/>
                </a:lnTo>
                <a:lnTo>
                  <a:pt x="170249" y="256"/>
                </a:lnTo>
                <a:lnTo>
                  <a:pt x="176365" y="0"/>
                </a:lnTo>
                <a:lnTo>
                  <a:pt x="182346" y="781"/>
                </a:lnTo>
                <a:lnTo>
                  <a:pt x="188239" y="2255"/>
                </a:lnTo>
                <a:lnTo>
                  <a:pt x="194073" y="4190"/>
                </a:lnTo>
                <a:lnTo>
                  <a:pt x="199867" y="7385"/>
                </a:lnTo>
                <a:lnTo>
                  <a:pt x="205634" y="11420"/>
                </a:lnTo>
                <a:lnTo>
                  <a:pt x="211385" y="16015"/>
                </a:lnTo>
                <a:lnTo>
                  <a:pt x="220313" y="26201"/>
                </a:lnTo>
                <a:lnTo>
                  <a:pt x="227457" y="37078"/>
                </a:lnTo>
                <a:lnTo>
                  <a:pt x="233807" y="48261"/>
                </a:lnTo>
                <a:lnTo>
                  <a:pt x="234929" y="53911"/>
                </a:lnTo>
                <a:lnTo>
                  <a:pt x="234724" y="59582"/>
                </a:lnTo>
                <a:lnTo>
                  <a:pt x="233634" y="65269"/>
                </a:lnTo>
                <a:lnTo>
                  <a:pt x="227552" y="100576"/>
                </a:lnTo>
                <a:lnTo>
                  <a:pt x="225043" y="111647"/>
                </a:lnTo>
                <a:lnTo>
                  <a:pt x="222419" y="120933"/>
                </a:lnTo>
                <a:lnTo>
                  <a:pt x="206812" y="167728"/>
                </a:lnTo>
                <a:lnTo>
                  <a:pt x="203597" y="178323"/>
                </a:lnTo>
                <a:lnTo>
                  <a:pt x="201454" y="186339"/>
                </a:lnTo>
                <a:lnTo>
                  <a:pt x="200025" y="192635"/>
                </a:lnTo>
                <a:lnTo>
                  <a:pt x="193357" y="204711"/>
                </a:lnTo>
                <a:lnTo>
                  <a:pt x="184996" y="214523"/>
                </a:lnTo>
                <a:lnTo>
                  <a:pt x="181433" y="217140"/>
                </a:lnTo>
                <a:lnTo>
                  <a:pt x="178105" y="218884"/>
                </a:lnTo>
                <a:lnTo>
                  <a:pt x="176839" y="220047"/>
                </a:lnTo>
                <a:lnTo>
                  <a:pt x="176948" y="220822"/>
                </a:lnTo>
                <a:lnTo>
                  <a:pt x="177972" y="221339"/>
                </a:lnTo>
                <a:lnTo>
                  <a:pt x="178656" y="220731"/>
                </a:lnTo>
                <a:lnTo>
                  <a:pt x="179111" y="219373"/>
                </a:lnTo>
                <a:lnTo>
                  <a:pt x="182292" y="207832"/>
                </a:lnTo>
                <a:lnTo>
                  <a:pt x="186746" y="194955"/>
                </a:lnTo>
                <a:lnTo>
                  <a:pt x="191900" y="182882"/>
                </a:lnTo>
                <a:lnTo>
                  <a:pt x="195561" y="177948"/>
                </a:lnTo>
                <a:lnTo>
                  <a:pt x="204708" y="169926"/>
                </a:lnTo>
                <a:lnTo>
                  <a:pt x="207909" y="165501"/>
                </a:lnTo>
                <a:lnTo>
                  <a:pt x="211467" y="155504"/>
                </a:lnTo>
                <a:lnTo>
                  <a:pt x="214320" y="151124"/>
                </a:lnTo>
                <a:lnTo>
                  <a:pt x="222570" y="143716"/>
                </a:lnTo>
                <a:lnTo>
                  <a:pt x="227438" y="140407"/>
                </a:lnTo>
                <a:lnTo>
                  <a:pt x="232588" y="137249"/>
                </a:lnTo>
                <a:lnTo>
                  <a:pt x="237926" y="134191"/>
                </a:lnTo>
                <a:lnTo>
                  <a:pt x="248937" y="128253"/>
                </a:lnTo>
                <a:lnTo>
                  <a:pt x="254540" y="125337"/>
                </a:lnTo>
                <a:lnTo>
                  <a:pt x="263306" y="122096"/>
                </a:lnTo>
                <a:lnTo>
                  <a:pt x="270377" y="120655"/>
                </a:lnTo>
                <a:lnTo>
                  <a:pt x="276695" y="120015"/>
                </a:lnTo>
                <a:lnTo>
                  <a:pt x="279713" y="120797"/>
                </a:lnTo>
                <a:lnTo>
                  <a:pt x="285606" y="124205"/>
                </a:lnTo>
                <a:lnTo>
                  <a:pt x="294280" y="131479"/>
                </a:lnTo>
                <a:lnTo>
                  <a:pt x="296199" y="134155"/>
                </a:lnTo>
                <a:lnTo>
                  <a:pt x="298331" y="139667"/>
                </a:lnTo>
                <a:lnTo>
                  <a:pt x="299532" y="152677"/>
                </a:lnTo>
                <a:lnTo>
                  <a:pt x="299813" y="163139"/>
                </a:lnTo>
                <a:lnTo>
                  <a:pt x="299887" y="168596"/>
                </a:lnTo>
                <a:lnTo>
                  <a:pt x="297430" y="182280"/>
                </a:lnTo>
                <a:lnTo>
                  <a:pt x="295442" y="189928"/>
                </a:lnTo>
                <a:lnTo>
                  <a:pt x="290692" y="203508"/>
                </a:lnTo>
                <a:lnTo>
                  <a:pt x="288092" y="209797"/>
                </a:lnTo>
                <a:lnTo>
                  <a:pt x="285406" y="217799"/>
                </a:lnTo>
                <a:lnTo>
                  <a:pt x="282663" y="226944"/>
                </a:lnTo>
                <a:lnTo>
                  <a:pt x="279882" y="236850"/>
                </a:lnTo>
                <a:lnTo>
                  <a:pt x="275170" y="248216"/>
                </a:lnTo>
                <a:lnTo>
                  <a:pt x="269172" y="260557"/>
                </a:lnTo>
                <a:lnTo>
                  <a:pt x="262315" y="273547"/>
                </a:lnTo>
                <a:lnTo>
                  <a:pt x="250124" y="291731"/>
                </a:lnTo>
                <a:lnTo>
                  <a:pt x="234377" y="313379"/>
                </a:lnTo>
                <a:lnTo>
                  <a:pt x="216258" y="337336"/>
                </a:lnTo>
                <a:lnTo>
                  <a:pt x="201322" y="355212"/>
                </a:lnTo>
                <a:lnTo>
                  <a:pt x="188507" y="369035"/>
                </a:lnTo>
                <a:lnTo>
                  <a:pt x="177106" y="380156"/>
                </a:lnTo>
                <a:lnTo>
                  <a:pt x="167601" y="388521"/>
                </a:lnTo>
                <a:lnTo>
                  <a:pt x="159359" y="395051"/>
                </a:lnTo>
                <a:lnTo>
                  <a:pt x="151959" y="400357"/>
                </a:lnTo>
                <a:lnTo>
                  <a:pt x="145121" y="405799"/>
                </a:lnTo>
                <a:lnTo>
                  <a:pt x="138657" y="411332"/>
                </a:lnTo>
                <a:lnTo>
                  <a:pt x="132443" y="416926"/>
                </a:lnTo>
                <a:lnTo>
                  <a:pt x="125442" y="420655"/>
                </a:lnTo>
                <a:lnTo>
                  <a:pt x="117918" y="423140"/>
                </a:lnTo>
                <a:lnTo>
                  <a:pt x="110044" y="424798"/>
                </a:lnTo>
                <a:lnTo>
                  <a:pt x="102891" y="426855"/>
                </a:lnTo>
                <a:lnTo>
                  <a:pt x="96216" y="429180"/>
                </a:lnTo>
                <a:lnTo>
                  <a:pt x="89861" y="431681"/>
                </a:lnTo>
                <a:lnTo>
                  <a:pt x="81815" y="434302"/>
                </a:lnTo>
                <a:lnTo>
                  <a:pt x="72641" y="437001"/>
                </a:lnTo>
                <a:lnTo>
                  <a:pt x="62715" y="439753"/>
                </a:lnTo>
                <a:lnTo>
                  <a:pt x="53240" y="441588"/>
                </a:lnTo>
                <a:lnTo>
                  <a:pt x="44065" y="442811"/>
                </a:lnTo>
                <a:lnTo>
                  <a:pt x="35092" y="443627"/>
                </a:lnTo>
                <a:lnTo>
                  <a:pt x="28157" y="443218"/>
                </a:lnTo>
                <a:lnTo>
                  <a:pt x="22581" y="441993"/>
                </a:lnTo>
                <a:lnTo>
                  <a:pt x="13846" y="439044"/>
                </a:lnTo>
                <a:lnTo>
                  <a:pt x="6788" y="437734"/>
                </a:lnTo>
                <a:lnTo>
                  <a:pt x="4525" y="436432"/>
                </a:lnTo>
                <a:lnTo>
                  <a:pt x="3017" y="434611"/>
                </a:lnTo>
                <a:lnTo>
                  <a:pt x="2011" y="432445"/>
                </a:lnTo>
                <a:lnTo>
                  <a:pt x="894" y="424958"/>
                </a:lnTo>
                <a:lnTo>
                  <a:pt x="0" y="4109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38"/>
          <p:cNvSpPr/>
          <p:nvPr/>
        </p:nvSpPr>
        <p:spPr>
          <a:xfrm>
            <a:off x="5300662" y="5443537"/>
            <a:ext cx="214314" cy="394336"/>
          </a:xfrm>
          <a:custGeom>
            <a:avLst/>
            <a:gdLst/>
            <a:ahLst/>
            <a:cxnLst/>
            <a:rect l="0" t="0" r="0" b="0"/>
            <a:pathLst>
              <a:path w="214314" h="394336">
                <a:moveTo>
                  <a:pt x="0" y="0"/>
                </a:moveTo>
                <a:lnTo>
                  <a:pt x="4551" y="4551"/>
                </a:lnTo>
                <a:lnTo>
                  <a:pt x="9325" y="11865"/>
                </a:lnTo>
                <a:lnTo>
                  <a:pt x="11931" y="16483"/>
                </a:lnTo>
                <a:lnTo>
                  <a:pt x="14828" y="26693"/>
                </a:lnTo>
                <a:lnTo>
                  <a:pt x="15601" y="32083"/>
                </a:lnTo>
                <a:lnTo>
                  <a:pt x="18999" y="40612"/>
                </a:lnTo>
                <a:lnTo>
                  <a:pt x="24636" y="51387"/>
                </a:lnTo>
                <a:lnTo>
                  <a:pt x="33492" y="72051"/>
                </a:lnTo>
                <a:lnTo>
                  <a:pt x="37568" y="82324"/>
                </a:lnTo>
                <a:lnTo>
                  <a:pt x="44637" y="101359"/>
                </a:lnTo>
                <a:lnTo>
                  <a:pt x="47856" y="109482"/>
                </a:lnTo>
                <a:lnTo>
                  <a:pt x="50953" y="116804"/>
                </a:lnTo>
                <a:lnTo>
                  <a:pt x="53972" y="123589"/>
                </a:lnTo>
                <a:lnTo>
                  <a:pt x="56936" y="130970"/>
                </a:lnTo>
                <a:lnTo>
                  <a:pt x="62769" y="146791"/>
                </a:lnTo>
                <a:lnTo>
                  <a:pt x="66611" y="154059"/>
                </a:lnTo>
                <a:lnTo>
                  <a:pt x="71078" y="160808"/>
                </a:lnTo>
                <a:lnTo>
                  <a:pt x="75960" y="167213"/>
                </a:lnTo>
                <a:lnTo>
                  <a:pt x="80167" y="174341"/>
                </a:lnTo>
                <a:lnTo>
                  <a:pt x="83925" y="181950"/>
                </a:lnTo>
                <a:lnTo>
                  <a:pt x="105901" y="232897"/>
                </a:lnTo>
                <a:lnTo>
                  <a:pt x="112511" y="245752"/>
                </a:lnTo>
                <a:lnTo>
                  <a:pt x="118822" y="256227"/>
                </a:lnTo>
                <a:lnTo>
                  <a:pt x="124935" y="265116"/>
                </a:lnTo>
                <a:lnTo>
                  <a:pt x="129963" y="273899"/>
                </a:lnTo>
                <a:lnTo>
                  <a:pt x="134267" y="282612"/>
                </a:lnTo>
                <a:lnTo>
                  <a:pt x="138089" y="291278"/>
                </a:lnTo>
                <a:lnTo>
                  <a:pt x="142542" y="298960"/>
                </a:lnTo>
                <a:lnTo>
                  <a:pt x="147415" y="305987"/>
                </a:lnTo>
                <a:lnTo>
                  <a:pt x="152569" y="312577"/>
                </a:lnTo>
                <a:lnTo>
                  <a:pt x="156958" y="318874"/>
                </a:lnTo>
                <a:lnTo>
                  <a:pt x="160836" y="324978"/>
                </a:lnTo>
                <a:lnTo>
                  <a:pt x="164374" y="330952"/>
                </a:lnTo>
                <a:lnTo>
                  <a:pt x="173386" y="345210"/>
                </a:lnTo>
                <a:lnTo>
                  <a:pt x="178455" y="353013"/>
                </a:lnTo>
                <a:lnTo>
                  <a:pt x="182788" y="361072"/>
                </a:lnTo>
                <a:lnTo>
                  <a:pt x="186629" y="369302"/>
                </a:lnTo>
                <a:lnTo>
                  <a:pt x="190141" y="377646"/>
                </a:lnTo>
                <a:lnTo>
                  <a:pt x="194389" y="383209"/>
                </a:lnTo>
                <a:lnTo>
                  <a:pt x="199125" y="386918"/>
                </a:lnTo>
                <a:lnTo>
                  <a:pt x="214313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39"/>
          <p:cNvSpPr/>
          <p:nvPr/>
        </p:nvSpPr>
        <p:spPr>
          <a:xfrm>
            <a:off x="5257800" y="5434965"/>
            <a:ext cx="257176" cy="445771"/>
          </a:xfrm>
          <a:custGeom>
            <a:avLst/>
            <a:gdLst/>
            <a:ahLst/>
            <a:cxnLst/>
            <a:rect l="0" t="0" r="0" b="0"/>
            <a:pathLst>
              <a:path w="257176" h="445771">
                <a:moveTo>
                  <a:pt x="257175" y="0"/>
                </a:moveTo>
                <a:lnTo>
                  <a:pt x="224253" y="32921"/>
                </a:lnTo>
                <a:lnTo>
                  <a:pt x="218082" y="41949"/>
                </a:lnTo>
                <a:lnTo>
                  <a:pt x="211110" y="53684"/>
                </a:lnTo>
                <a:lnTo>
                  <a:pt x="203605" y="67222"/>
                </a:lnTo>
                <a:lnTo>
                  <a:pt x="196697" y="79104"/>
                </a:lnTo>
                <a:lnTo>
                  <a:pt x="183941" y="99927"/>
                </a:lnTo>
                <a:lnTo>
                  <a:pt x="166049" y="127716"/>
                </a:lnTo>
                <a:lnTo>
                  <a:pt x="160229" y="137531"/>
                </a:lnTo>
                <a:lnTo>
                  <a:pt x="154444" y="147885"/>
                </a:lnTo>
                <a:lnTo>
                  <a:pt x="142937" y="169549"/>
                </a:lnTo>
                <a:lnTo>
                  <a:pt x="90173" y="271518"/>
                </a:lnTo>
                <a:lnTo>
                  <a:pt x="61984" y="323557"/>
                </a:lnTo>
                <a:lnTo>
                  <a:pt x="35404" y="369871"/>
                </a:lnTo>
                <a:lnTo>
                  <a:pt x="21768" y="395209"/>
                </a:lnTo>
                <a:lnTo>
                  <a:pt x="16417" y="406348"/>
                </a:lnTo>
                <a:lnTo>
                  <a:pt x="11896" y="416631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0"/>
          <p:cNvSpPr/>
          <p:nvPr/>
        </p:nvSpPr>
        <p:spPr>
          <a:xfrm>
            <a:off x="5707591" y="5529306"/>
            <a:ext cx="373169" cy="51392"/>
          </a:xfrm>
          <a:custGeom>
            <a:avLst/>
            <a:gdLst/>
            <a:ahLst/>
            <a:cxnLst/>
            <a:rect l="0" t="0" r="0" b="0"/>
            <a:pathLst>
              <a:path w="373169" h="51392">
                <a:moveTo>
                  <a:pt x="4551" y="51391"/>
                </a:moveTo>
                <a:lnTo>
                  <a:pt x="0" y="51391"/>
                </a:lnTo>
                <a:lnTo>
                  <a:pt x="10822" y="51391"/>
                </a:lnTo>
                <a:lnTo>
                  <a:pt x="15399" y="50439"/>
                </a:lnTo>
                <a:lnTo>
                  <a:pt x="19403" y="48851"/>
                </a:lnTo>
                <a:lnTo>
                  <a:pt x="23025" y="46841"/>
                </a:lnTo>
                <a:lnTo>
                  <a:pt x="27345" y="45500"/>
                </a:lnTo>
                <a:lnTo>
                  <a:pt x="37224" y="44010"/>
                </a:lnTo>
                <a:lnTo>
                  <a:pt x="42525" y="42661"/>
                </a:lnTo>
                <a:lnTo>
                  <a:pt x="47965" y="40809"/>
                </a:lnTo>
                <a:lnTo>
                  <a:pt x="53496" y="38621"/>
                </a:lnTo>
                <a:lnTo>
                  <a:pt x="58136" y="37163"/>
                </a:lnTo>
                <a:lnTo>
                  <a:pt x="62182" y="36190"/>
                </a:lnTo>
                <a:lnTo>
                  <a:pt x="65832" y="35543"/>
                </a:lnTo>
                <a:lnTo>
                  <a:pt x="71122" y="34158"/>
                </a:lnTo>
                <a:lnTo>
                  <a:pt x="77507" y="32282"/>
                </a:lnTo>
                <a:lnTo>
                  <a:pt x="84621" y="30080"/>
                </a:lnTo>
                <a:lnTo>
                  <a:pt x="91268" y="27658"/>
                </a:lnTo>
                <a:lnTo>
                  <a:pt x="97605" y="25092"/>
                </a:lnTo>
                <a:lnTo>
                  <a:pt x="103735" y="22428"/>
                </a:lnTo>
                <a:lnTo>
                  <a:pt x="114489" y="19700"/>
                </a:lnTo>
                <a:lnTo>
                  <a:pt x="128326" y="16929"/>
                </a:lnTo>
                <a:lnTo>
                  <a:pt x="144217" y="14129"/>
                </a:lnTo>
                <a:lnTo>
                  <a:pt x="157669" y="11310"/>
                </a:lnTo>
                <a:lnTo>
                  <a:pt x="169495" y="8477"/>
                </a:lnTo>
                <a:lnTo>
                  <a:pt x="180236" y="5637"/>
                </a:lnTo>
                <a:lnTo>
                  <a:pt x="190255" y="3743"/>
                </a:lnTo>
                <a:lnTo>
                  <a:pt x="199791" y="2481"/>
                </a:lnTo>
                <a:lnTo>
                  <a:pt x="209006" y="1639"/>
                </a:lnTo>
                <a:lnTo>
                  <a:pt x="219911" y="1078"/>
                </a:lnTo>
                <a:lnTo>
                  <a:pt x="244730" y="455"/>
                </a:lnTo>
                <a:lnTo>
                  <a:pt x="311230" y="0"/>
                </a:lnTo>
                <a:lnTo>
                  <a:pt x="319494" y="938"/>
                </a:lnTo>
                <a:lnTo>
                  <a:pt x="326908" y="2516"/>
                </a:lnTo>
                <a:lnTo>
                  <a:pt x="333756" y="4520"/>
                </a:lnTo>
                <a:lnTo>
                  <a:pt x="340226" y="5856"/>
                </a:lnTo>
                <a:lnTo>
                  <a:pt x="346444" y="6747"/>
                </a:lnTo>
                <a:lnTo>
                  <a:pt x="361010" y="8176"/>
                </a:lnTo>
                <a:lnTo>
                  <a:pt x="365542" y="8372"/>
                </a:lnTo>
                <a:lnTo>
                  <a:pt x="373168" y="85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1"/>
          <p:cNvSpPr/>
          <p:nvPr/>
        </p:nvSpPr>
        <p:spPr>
          <a:xfrm>
            <a:off x="6142492" y="5280670"/>
            <a:ext cx="289741" cy="531485"/>
          </a:xfrm>
          <a:custGeom>
            <a:avLst/>
            <a:gdLst/>
            <a:ahLst/>
            <a:cxnLst/>
            <a:rect l="0" t="0" r="0" b="0"/>
            <a:pathLst>
              <a:path w="289741" h="531485">
                <a:moveTo>
                  <a:pt x="15420" y="42852"/>
                </a:moveTo>
                <a:lnTo>
                  <a:pt x="21312" y="30117"/>
                </a:lnTo>
                <a:lnTo>
                  <a:pt x="22801" y="23539"/>
                </a:lnTo>
                <a:lnTo>
                  <a:pt x="25103" y="21405"/>
                </a:lnTo>
                <a:lnTo>
                  <a:pt x="28543" y="19982"/>
                </a:lnTo>
                <a:lnTo>
                  <a:pt x="32741" y="19032"/>
                </a:lnTo>
                <a:lnTo>
                  <a:pt x="39946" y="15438"/>
                </a:lnTo>
                <a:lnTo>
                  <a:pt x="43200" y="13146"/>
                </a:lnTo>
                <a:lnTo>
                  <a:pt x="49357" y="10600"/>
                </a:lnTo>
                <a:lnTo>
                  <a:pt x="52332" y="9921"/>
                </a:lnTo>
                <a:lnTo>
                  <a:pt x="58178" y="6626"/>
                </a:lnTo>
                <a:lnTo>
                  <a:pt x="61070" y="4414"/>
                </a:lnTo>
                <a:lnTo>
                  <a:pt x="64903" y="2939"/>
                </a:lnTo>
                <a:lnTo>
                  <a:pt x="69364" y="1956"/>
                </a:lnTo>
                <a:lnTo>
                  <a:pt x="74243" y="1301"/>
                </a:lnTo>
                <a:lnTo>
                  <a:pt x="79400" y="863"/>
                </a:lnTo>
                <a:lnTo>
                  <a:pt x="84744" y="573"/>
                </a:lnTo>
                <a:lnTo>
                  <a:pt x="95760" y="249"/>
                </a:lnTo>
                <a:lnTo>
                  <a:pt x="135455" y="5"/>
                </a:lnTo>
                <a:lnTo>
                  <a:pt x="141163" y="0"/>
                </a:lnTo>
                <a:lnTo>
                  <a:pt x="146874" y="949"/>
                </a:lnTo>
                <a:lnTo>
                  <a:pt x="152586" y="2534"/>
                </a:lnTo>
                <a:lnTo>
                  <a:pt x="158299" y="4543"/>
                </a:lnTo>
                <a:lnTo>
                  <a:pt x="164965" y="7788"/>
                </a:lnTo>
                <a:lnTo>
                  <a:pt x="172267" y="11856"/>
                </a:lnTo>
                <a:lnTo>
                  <a:pt x="179992" y="16473"/>
                </a:lnTo>
                <a:lnTo>
                  <a:pt x="187048" y="21456"/>
                </a:lnTo>
                <a:lnTo>
                  <a:pt x="193656" y="26683"/>
                </a:lnTo>
                <a:lnTo>
                  <a:pt x="199966" y="32073"/>
                </a:lnTo>
                <a:lnTo>
                  <a:pt x="205126" y="37571"/>
                </a:lnTo>
                <a:lnTo>
                  <a:pt x="213399" y="48760"/>
                </a:lnTo>
                <a:lnTo>
                  <a:pt x="220251" y="60083"/>
                </a:lnTo>
                <a:lnTo>
                  <a:pt x="223412" y="65769"/>
                </a:lnTo>
                <a:lnTo>
                  <a:pt x="226471" y="75275"/>
                </a:lnTo>
                <a:lnTo>
                  <a:pt x="229463" y="87328"/>
                </a:lnTo>
                <a:lnTo>
                  <a:pt x="232410" y="101077"/>
                </a:lnTo>
                <a:lnTo>
                  <a:pt x="235328" y="113102"/>
                </a:lnTo>
                <a:lnTo>
                  <a:pt x="238225" y="123975"/>
                </a:lnTo>
                <a:lnTo>
                  <a:pt x="241109" y="134082"/>
                </a:lnTo>
                <a:lnTo>
                  <a:pt x="242079" y="143677"/>
                </a:lnTo>
                <a:lnTo>
                  <a:pt x="241774" y="152931"/>
                </a:lnTo>
                <a:lnTo>
                  <a:pt x="240617" y="161958"/>
                </a:lnTo>
                <a:lnTo>
                  <a:pt x="239847" y="170834"/>
                </a:lnTo>
                <a:lnTo>
                  <a:pt x="239333" y="179608"/>
                </a:lnTo>
                <a:lnTo>
                  <a:pt x="238990" y="188315"/>
                </a:lnTo>
                <a:lnTo>
                  <a:pt x="236857" y="201740"/>
                </a:lnTo>
                <a:lnTo>
                  <a:pt x="233530" y="218310"/>
                </a:lnTo>
                <a:lnTo>
                  <a:pt x="229407" y="236976"/>
                </a:lnTo>
                <a:lnTo>
                  <a:pt x="219745" y="275497"/>
                </a:lnTo>
                <a:lnTo>
                  <a:pt x="214502" y="295104"/>
                </a:lnTo>
                <a:lnTo>
                  <a:pt x="206244" y="316747"/>
                </a:lnTo>
                <a:lnTo>
                  <a:pt x="195976" y="339749"/>
                </a:lnTo>
                <a:lnTo>
                  <a:pt x="184368" y="363656"/>
                </a:lnTo>
                <a:lnTo>
                  <a:pt x="174724" y="381499"/>
                </a:lnTo>
                <a:lnTo>
                  <a:pt x="166391" y="395299"/>
                </a:lnTo>
                <a:lnTo>
                  <a:pt x="158930" y="406404"/>
                </a:lnTo>
                <a:lnTo>
                  <a:pt x="153003" y="415713"/>
                </a:lnTo>
                <a:lnTo>
                  <a:pt x="148099" y="423824"/>
                </a:lnTo>
                <a:lnTo>
                  <a:pt x="139159" y="437915"/>
                </a:lnTo>
                <a:lnTo>
                  <a:pt x="134108" y="444340"/>
                </a:lnTo>
                <a:lnTo>
                  <a:pt x="128835" y="450528"/>
                </a:lnTo>
                <a:lnTo>
                  <a:pt x="123415" y="456559"/>
                </a:lnTo>
                <a:lnTo>
                  <a:pt x="112313" y="468339"/>
                </a:lnTo>
                <a:lnTo>
                  <a:pt x="106685" y="473195"/>
                </a:lnTo>
                <a:lnTo>
                  <a:pt x="101028" y="477385"/>
                </a:lnTo>
                <a:lnTo>
                  <a:pt x="95352" y="481131"/>
                </a:lnTo>
                <a:lnTo>
                  <a:pt x="86506" y="487832"/>
                </a:lnTo>
                <a:lnTo>
                  <a:pt x="82813" y="490954"/>
                </a:lnTo>
                <a:lnTo>
                  <a:pt x="78446" y="493034"/>
                </a:lnTo>
                <a:lnTo>
                  <a:pt x="73630" y="494421"/>
                </a:lnTo>
                <a:lnTo>
                  <a:pt x="68514" y="495346"/>
                </a:lnTo>
                <a:lnTo>
                  <a:pt x="60290" y="496373"/>
                </a:lnTo>
                <a:lnTo>
                  <a:pt x="53460" y="496830"/>
                </a:lnTo>
                <a:lnTo>
                  <a:pt x="47249" y="497032"/>
                </a:lnTo>
                <a:lnTo>
                  <a:pt x="33847" y="497147"/>
                </a:lnTo>
                <a:lnTo>
                  <a:pt x="29610" y="496210"/>
                </a:lnTo>
                <a:lnTo>
                  <a:pt x="22361" y="492629"/>
                </a:lnTo>
                <a:lnTo>
                  <a:pt x="15965" y="485323"/>
                </a:lnTo>
                <a:lnTo>
                  <a:pt x="7009" y="470500"/>
                </a:lnTo>
                <a:lnTo>
                  <a:pt x="4097" y="465111"/>
                </a:lnTo>
                <a:lnTo>
                  <a:pt x="863" y="454043"/>
                </a:lnTo>
                <a:lnTo>
                  <a:pt x="0" y="448424"/>
                </a:lnTo>
                <a:lnTo>
                  <a:pt x="378" y="443726"/>
                </a:lnTo>
                <a:lnTo>
                  <a:pt x="1582" y="439642"/>
                </a:lnTo>
                <a:lnTo>
                  <a:pt x="10367" y="424262"/>
                </a:lnTo>
                <a:lnTo>
                  <a:pt x="18890" y="410488"/>
                </a:lnTo>
                <a:lnTo>
                  <a:pt x="25852" y="398015"/>
                </a:lnTo>
                <a:lnTo>
                  <a:pt x="32121" y="388663"/>
                </a:lnTo>
                <a:lnTo>
                  <a:pt x="35127" y="384835"/>
                </a:lnTo>
                <a:lnTo>
                  <a:pt x="43546" y="378042"/>
                </a:lnTo>
                <a:lnTo>
                  <a:pt x="48458" y="374897"/>
                </a:lnTo>
                <a:lnTo>
                  <a:pt x="55543" y="371848"/>
                </a:lnTo>
                <a:lnTo>
                  <a:pt x="64076" y="368863"/>
                </a:lnTo>
                <a:lnTo>
                  <a:pt x="73575" y="365920"/>
                </a:lnTo>
                <a:lnTo>
                  <a:pt x="81812" y="363006"/>
                </a:lnTo>
                <a:lnTo>
                  <a:pt x="89209" y="360110"/>
                </a:lnTo>
                <a:lnTo>
                  <a:pt x="96045" y="357228"/>
                </a:lnTo>
                <a:lnTo>
                  <a:pt x="104413" y="355306"/>
                </a:lnTo>
                <a:lnTo>
                  <a:pt x="113801" y="354025"/>
                </a:lnTo>
                <a:lnTo>
                  <a:pt x="123870" y="353171"/>
                </a:lnTo>
                <a:lnTo>
                  <a:pt x="132488" y="353553"/>
                </a:lnTo>
                <a:lnTo>
                  <a:pt x="140138" y="354761"/>
                </a:lnTo>
                <a:lnTo>
                  <a:pt x="147143" y="356519"/>
                </a:lnTo>
                <a:lnTo>
                  <a:pt x="153717" y="358643"/>
                </a:lnTo>
                <a:lnTo>
                  <a:pt x="160006" y="361013"/>
                </a:lnTo>
                <a:lnTo>
                  <a:pt x="166103" y="363544"/>
                </a:lnTo>
                <a:lnTo>
                  <a:pt x="172073" y="366184"/>
                </a:lnTo>
                <a:lnTo>
                  <a:pt x="183786" y="371658"/>
                </a:lnTo>
                <a:lnTo>
                  <a:pt x="201091" y="380094"/>
                </a:lnTo>
                <a:lnTo>
                  <a:pt x="206828" y="383885"/>
                </a:lnTo>
                <a:lnTo>
                  <a:pt x="212558" y="388318"/>
                </a:lnTo>
                <a:lnTo>
                  <a:pt x="218283" y="393177"/>
                </a:lnTo>
                <a:lnTo>
                  <a:pt x="227184" y="403657"/>
                </a:lnTo>
                <a:lnTo>
                  <a:pt x="234315" y="414665"/>
                </a:lnTo>
                <a:lnTo>
                  <a:pt x="240659" y="425908"/>
                </a:lnTo>
                <a:lnTo>
                  <a:pt x="246654" y="437254"/>
                </a:lnTo>
                <a:lnTo>
                  <a:pt x="253445" y="448647"/>
                </a:lnTo>
                <a:lnTo>
                  <a:pt x="257924" y="454352"/>
                </a:lnTo>
                <a:lnTo>
                  <a:pt x="262814" y="460060"/>
                </a:lnTo>
                <a:lnTo>
                  <a:pt x="266074" y="465771"/>
                </a:lnTo>
                <a:lnTo>
                  <a:pt x="269697" y="477196"/>
                </a:lnTo>
                <a:lnTo>
                  <a:pt x="273847" y="491164"/>
                </a:lnTo>
                <a:lnTo>
                  <a:pt x="277914" y="504992"/>
                </a:lnTo>
                <a:lnTo>
                  <a:pt x="281156" y="518131"/>
                </a:lnTo>
                <a:lnTo>
                  <a:pt x="289740" y="5314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42"/>
          <p:cNvSpPr/>
          <p:nvPr/>
        </p:nvSpPr>
        <p:spPr>
          <a:xfrm>
            <a:off x="6560819" y="5711392"/>
            <a:ext cx="8574" cy="40756"/>
          </a:xfrm>
          <a:custGeom>
            <a:avLst/>
            <a:gdLst/>
            <a:ahLst/>
            <a:cxnLst/>
            <a:rect l="0" t="0" r="0" b="0"/>
            <a:pathLst>
              <a:path w="8574" h="40756">
                <a:moveTo>
                  <a:pt x="8573" y="40755"/>
                </a:moveTo>
                <a:lnTo>
                  <a:pt x="8573" y="0"/>
                </a:lnTo>
                <a:lnTo>
                  <a:pt x="7621" y="250"/>
                </a:lnTo>
                <a:lnTo>
                  <a:pt x="6033" y="1369"/>
                </a:lnTo>
                <a:lnTo>
                  <a:pt x="4022" y="3068"/>
                </a:lnTo>
                <a:lnTo>
                  <a:pt x="2681" y="5153"/>
                </a:lnTo>
                <a:lnTo>
                  <a:pt x="1788" y="7495"/>
                </a:lnTo>
                <a:lnTo>
                  <a:pt x="0" y="15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43"/>
          <p:cNvSpPr/>
          <p:nvPr/>
        </p:nvSpPr>
        <p:spPr>
          <a:xfrm>
            <a:off x="6732269" y="5212079"/>
            <a:ext cx="60009" cy="557214"/>
          </a:xfrm>
          <a:custGeom>
            <a:avLst/>
            <a:gdLst/>
            <a:ahLst/>
            <a:cxnLst/>
            <a:rect l="0" t="0" r="0" b="0"/>
            <a:pathLst>
              <a:path w="60009" h="557214">
                <a:moveTo>
                  <a:pt x="0" y="0"/>
                </a:moveTo>
                <a:lnTo>
                  <a:pt x="11932" y="23864"/>
                </a:lnTo>
                <a:lnTo>
                  <a:pt x="13670" y="31150"/>
                </a:lnTo>
                <a:lnTo>
                  <a:pt x="14829" y="39817"/>
                </a:lnTo>
                <a:lnTo>
                  <a:pt x="15601" y="49405"/>
                </a:lnTo>
                <a:lnTo>
                  <a:pt x="18999" y="77838"/>
                </a:lnTo>
                <a:lnTo>
                  <a:pt x="21238" y="94755"/>
                </a:lnTo>
                <a:lnTo>
                  <a:pt x="21779" y="122225"/>
                </a:lnTo>
                <a:lnTo>
                  <a:pt x="21187" y="156731"/>
                </a:lnTo>
                <a:lnTo>
                  <a:pt x="19840" y="195928"/>
                </a:lnTo>
                <a:lnTo>
                  <a:pt x="19894" y="225868"/>
                </a:lnTo>
                <a:lnTo>
                  <a:pt x="20883" y="249639"/>
                </a:lnTo>
                <a:lnTo>
                  <a:pt x="29314" y="356123"/>
                </a:lnTo>
                <a:lnTo>
                  <a:pt x="31925" y="381243"/>
                </a:lnTo>
                <a:lnTo>
                  <a:pt x="34618" y="401800"/>
                </a:lnTo>
                <a:lnTo>
                  <a:pt x="37367" y="419314"/>
                </a:lnTo>
                <a:lnTo>
                  <a:pt x="39199" y="433848"/>
                </a:lnTo>
                <a:lnTo>
                  <a:pt x="40421" y="446395"/>
                </a:lnTo>
                <a:lnTo>
                  <a:pt x="41235" y="457617"/>
                </a:lnTo>
                <a:lnTo>
                  <a:pt x="42730" y="470813"/>
                </a:lnTo>
                <a:lnTo>
                  <a:pt x="46931" y="500715"/>
                </a:lnTo>
                <a:lnTo>
                  <a:pt x="49385" y="512880"/>
                </a:lnTo>
                <a:lnTo>
                  <a:pt x="51974" y="522895"/>
                </a:lnTo>
                <a:lnTo>
                  <a:pt x="54652" y="531477"/>
                </a:lnTo>
                <a:lnTo>
                  <a:pt x="56437" y="538151"/>
                </a:lnTo>
                <a:lnTo>
                  <a:pt x="57628" y="543553"/>
                </a:lnTo>
                <a:lnTo>
                  <a:pt x="60008" y="5572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orb">
  <a:themeElements>
    <a:clrScheme name="orb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orb">
      <a:majorFont>
        <a:latin typeface="Angeli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riel">
  <a:themeElements>
    <a:clrScheme name="Custom 4">
      <a:dk1>
        <a:srgbClr val="612200"/>
      </a:dk1>
      <a:lt1>
        <a:srgbClr val="FFAC80"/>
      </a:lt1>
      <a:dk2>
        <a:srgbClr val="3F2D32"/>
      </a:dk2>
      <a:lt2>
        <a:srgbClr val="FFAC80"/>
      </a:lt2>
      <a:accent1>
        <a:srgbClr val="5F0060"/>
      </a:accent1>
      <a:accent2>
        <a:srgbClr val="0000BF"/>
      </a:accent2>
      <a:accent3>
        <a:srgbClr val="516086"/>
      </a:accent3>
      <a:accent4>
        <a:srgbClr val="0000BF"/>
      </a:accent4>
      <a:accent5>
        <a:srgbClr val="913300"/>
      </a:accent5>
      <a:accent6>
        <a:srgbClr val="8D8628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6">
      <a:dk1>
        <a:srgbClr val="000000"/>
      </a:dk1>
      <a:lt1>
        <a:srgbClr val="97E183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C9EEC1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008</Template>
  <TotalTime>404</TotalTime>
  <Words>587</Words>
  <Application>Microsoft Office PowerPoint</Application>
  <PresentationFormat>On-screen Show (4:3)</PresentationFormat>
  <Paragraphs>137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orb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Oriel</vt:lpstr>
      <vt:lpstr>2.3: Linear Equations</vt:lpstr>
      <vt:lpstr>P. 99-105 #2-18 even</vt:lpstr>
      <vt:lpstr>P. 99-105 #26-46 even, </vt:lpstr>
      <vt:lpstr>P. 99-105 #53-56 all</vt:lpstr>
      <vt:lpstr>P. 99-105 #66, 68</vt:lpstr>
      <vt:lpstr>P. 99-105 #70, 72</vt:lpstr>
      <vt:lpstr>P. 99-105 #74-78 even, 86, 88</vt:lpstr>
      <vt:lpstr>Slide 8</vt:lpstr>
      <vt:lpstr>Slide 9</vt:lpstr>
      <vt:lpstr>Objectives</vt:lpstr>
      <vt:lpstr>Vocabulary</vt:lpstr>
      <vt:lpstr>Vocabulary</vt:lpstr>
      <vt:lpstr>Linear equation</vt:lpstr>
      <vt:lpstr>Properties of equality</vt:lpstr>
      <vt:lpstr>Ways to solve linear equations</vt:lpstr>
      <vt:lpstr>Ways to solve linear equations</vt:lpstr>
      <vt:lpstr>Intermediate value property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2.3: Linear Equations</dc:title>
  <dc:creator>nuhs</dc:creator>
  <cp:lastModifiedBy>Ameena</cp:lastModifiedBy>
  <cp:revision>25</cp:revision>
  <dcterms:created xsi:type="dcterms:W3CDTF">2008-01-17T18:17:18Z</dcterms:created>
  <dcterms:modified xsi:type="dcterms:W3CDTF">2009-10-05T18:54:29Z</dcterms:modified>
</cp:coreProperties>
</file>